
<file path=[Content_Types].xml><?xml version="1.0" encoding="utf-8"?>
<Types xmlns="http://schemas.openxmlformats.org/package/2006/content-types">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theme/theme1.xml" ContentType="application/vnd.openxmlformats-officedocument.theme+xml"/>
  <Override PartName="/ppt/slideLayouts/slideLayout2.xml" ContentType="application/vnd.openxmlformats-officedocument.presentationml.slideLayout+xml"/>
  <Override PartName="/ppt/tags/tag49.xml" ContentType="application/vnd.openxmlformats-officedocument.presentationml.tag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ags/tag38.xml" ContentType="application/vnd.openxmlformats-officedocument.presentationml.tags+xml"/>
  <Override PartName="/ppt/tags/tag56.xml" ContentType="application/vnd.openxmlformats-officedocument.presentationml.tags+xml"/>
  <Override PartName="/ppt/notesSlides/notesSlide16.xml" ContentType="application/vnd.openxmlformats-officedocument.presentationml.notesSlide+xml"/>
  <Override PartName="/ppt/tags/tag67.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tags/tag16.xml" ContentType="application/vnd.openxmlformats-officedocument.presentationml.tags+xml"/>
  <Override PartName="/ppt/tags/tag27.xml" ContentType="application/vnd.openxmlformats-officedocument.presentationml.tags+xml"/>
  <Override PartName="/ppt/tags/tag45.xml" ContentType="application/vnd.openxmlformats-officedocument.presentationml.tags+xml"/>
  <Override PartName="/ppt/tags/tag63.xml" ContentType="application/vnd.openxmlformats-officedocument.presentationml.tags+xml"/>
  <Override PartName="/docProps/custom.xml" ContentType="application/vnd.openxmlformats-officedocument.custom-properties+xml"/>
  <Override PartName="/ppt/notesSlides/notesSlide12.xml" ContentType="application/vnd.openxmlformats-officedocument.presentationml.notesSlide+xml"/>
  <Override PartName="/ppt/tags/tag34.xml" ContentType="application/vnd.openxmlformats-officedocument.presentationml.tags+xml"/>
  <Override PartName="/ppt/tags/tag52.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tags/tag41.xml" ContentType="application/vnd.openxmlformats-officedocument.presentationml.tags+xml"/>
  <Override PartName="/ppt/tags/tag70.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slideLayouts/slideLayout7.xml" ContentType="application/vnd.openxmlformats-officedocument.presentationml.slideLayout+xml"/>
  <Override PartName="/ppt/notesSlides/notesSlide3.xml" ContentType="application/vnd.openxmlformats-officedocument.presentationml.notes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tags/tag39.xml" ContentType="application/vnd.openxmlformats-officedocument.presentationml.tags+xml"/>
  <Override PartName="/ppt/notesSlides/notesSlide17.xml" ContentType="application/vnd.openxmlformats-officedocument.presentationml.notesSlide+xml"/>
  <Override PartName="/ppt/tags/tag68.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tags/tag1.xml" ContentType="application/vnd.openxmlformats-officedocument.presentationml.tags+xml"/>
  <Override PartName="/ppt/tags/tag19.xml" ContentType="application/vnd.openxmlformats-officedocument.presentationml.tags+xml"/>
  <Override PartName="/ppt/tags/tag28.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tags/tag57.xml" ContentType="application/vnd.openxmlformats-officedocument.presentationml.tags+xml"/>
  <Override PartName="/ppt/notesSlides/notesSlide15.xml" ContentType="application/vnd.openxmlformats-officedocument.presentationml.notesSlide+xml"/>
  <Override PartName="/ppt/tags/tag66.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tags/tag17.xml" ContentType="application/vnd.openxmlformats-officedocument.presentationml.tags+xml"/>
  <Override PartName="/ppt/tags/tag26.xml" ContentType="application/vnd.openxmlformats-officedocument.presentationml.tags+xml"/>
  <Override PartName="/ppt/notesSlides/notesSlide13.xml" ContentType="application/vnd.openxmlformats-officedocument.presentationml.notesSlide+xml"/>
  <Override PartName="/ppt/tags/tag35.xml" ContentType="application/vnd.openxmlformats-officedocument.presentationml.tags+xml"/>
  <Override PartName="/ppt/tags/tag46.xml" ContentType="application/vnd.openxmlformats-officedocument.presentationml.tags+xml"/>
  <Override PartName="/ppt/tags/tag55.xml" ContentType="application/vnd.openxmlformats-officedocument.presentationml.tags+xml"/>
  <Override PartName="/ppt/tags/tag64.xml" ContentType="application/vnd.openxmlformats-officedocument.presentationml.tags+xml"/>
  <Default Extension="wdp" ContentType="image/vnd.ms-photo"/>
  <Override PartName="/ppt/slideLayouts/slideLayout10.xml" ContentType="application/vnd.openxmlformats-officedocument.presentationml.slideLayout+xml"/>
  <Override PartName="/ppt/tags/tag15.xml" ContentType="application/vnd.openxmlformats-officedocument.presentationml.tags+xml"/>
  <Override PartName="/ppt/notesSlides/notesSlide8.xml" ContentType="application/vnd.openxmlformats-officedocument.presentationml.notesSlide+xml"/>
  <Override PartName="/ppt/notesSlides/notesSlide11.xml" ContentType="application/vnd.openxmlformats-officedocument.presentationml.notesSlide+xml"/>
  <Override PartName="/ppt/tags/tag24.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53.xml" ContentType="application/vnd.openxmlformats-officedocument.presentationml.tags+xml"/>
  <Override PartName="/ppt/tags/tag62.xml" ContentType="application/vnd.openxmlformats-officedocument.presentationml.tags+xml"/>
  <Override PartName="/ppt/tags/tag71.xml" ContentType="application/vnd.openxmlformats-officedocument.presentationml.tags+xml"/>
  <Override PartName="/ppt/notesSlides/notesSlide20.xml" ContentType="application/vnd.openxmlformats-officedocument.presentationml.notesSlide+xml"/>
  <Override PartName="/ppt/notesSlides/notesSlide6.xml" ContentType="application/vnd.openxmlformats-officedocument.presentationml.notesSlide+xml"/>
  <Override PartName="/ppt/tags/tag13.xml" ContentType="application/vnd.openxmlformats-officedocument.presentationml.tags+xml"/>
  <Override PartName="/ppt/tags/tag22.xml" ContentType="application/vnd.openxmlformats-officedocument.presentationml.tags+xml"/>
  <Override PartName="/ppt/tags/tag31.xml" ContentType="application/vnd.openxmlformats-officedocument.presentationml.tags+xml"/>
  <Override PartName="/ppt/tags/tag40.xml" ContentType="application/vnd.openxmlformats-officedocument.presentationml.tags+xml"/>
  <Override PartName="/ppt/tags/tag42.xml" ContentType="application/vnd.openxmlformats-officedocument.presentationml.tags+xml"/>
  <Override PartName="/ppt/tags/tag51.xml" ContentType="application/vnd.openxmlformats-officedocument.presentationml.tags+xml"/>
  <Override PartName="/ppt/tags/tag60.xml" ContentType="application/vnd.openxmlformats-officedocument.presentationml.tags+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11.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tags/tag58.xml" ContentType="application/vnd.openxmlformats-officedocument.presentationml.tags+xml"/>
  <Override PartName="/ppt/notesSlides/notesSlide18.xml" ContentType="application/vnd.openxmlformats-officedocument.presentationml.notesSlide+xml"/>
  <Override PartName="/ppt/tags/tag69.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tags/tag29.xml" ContentType="application/vnd.openxmlformats-officedocument.presentationml.tags+xml"/>
  <Override PartName="/ppt/tags/tag47.xml" ContentType="application/vnd.openxmlformats-officedocument.presentationml.tags+xml"/>
  <Override PartName="/ppt/slides/slide12.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notesSlides/notesSlide14.xml" ContentType="application/vnd.openxmlformats-officedocument.presentationml.notesSlide+xml"/>
  <Override PartName="/ppt/tags/tag54.xml" ContentType="application/vnd.openxmlformats-officedocument.presentationml.tags+xml"/>
  <Override PartName="/ppt/tags/tag65.xml" ContentType="application/vnd.openxmlformats-officedocument.presentationml.tags+xml"/>
  <Override PartName="/ppt/commentAuthors.xml" ContentType="application/vnd.openxmlformats-officedocument.presentationml.commentAuthors+xml"/>
  <Override PartName="/ppt/tags/tag14.xml" ContentType="application/vnd.openxmlformats-officedocument.presentationml.tags+xml"/>
  <Override PartName="/ppt/notesSlides/notesSlide9.xml" ContentType="application/vnd.openxmlformats-officedocument.presentationml.notesSlide+xml"/>
  <Override PartName="/ppt/tags/tag25.xml" ContentType="application/vnd.openxmlformats-officedocument.presentationml.tags+xml"/>
  <Override PartName="/ppt/tags/tag43.xml" ContentType="application/vnd.openxmlformats-officedocument.presentationml.tags+xml"/>
  <Override PartName="/ppt/tags/tag61.xml" ContentType="application/vnd.openxmlformats-officedocument.presentationml.tags+xml"/>
  <Override PartName="/ppt/notesSlides/notesSlide10.xml" ContentType="application/vnd.openxmlformats-officedocument.presentationml.notesSlide+xml"/>
  <Override PartName="/ppt/tags/tag32.xml" ContentType="application/vnd.openxmlformats-officedocument.presentationml.tags+xml"/>
  <Override PartName="/ppt/tags/tag50.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Override PartName="/ppt/slideMasters/slideMaster2.xml" ContentType="application/vnd.openxmlformats-officedocument.presentationml.slideMaster+xml"/>
  <Override PartName="/ppt/theme/theme4.xml" ContentType="application/vnd.openxmlformats-officedocument.theme+xml"/>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Default Extension="jpeg" ContentType="image/jpeg"/>
  <Override PartName="/ppt/slideLayouts/slideLayout16.xml" ContentType="application/vnd.openxmlformats-officedocument.presentationml.slideLayout+xml"/>
  <Override PartName="/ppt/tags/tag3.xml" ContentType="application/vnd.openxmlformats-officedocument.presentationml.tags+xml"/>
  <Override PartName="/ppt/tags/tag59.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48" r:id="rId1"/>
    <p:sldMasterId id="2147483650" r:id="rId2"/>
  </p:sldMasterIdLst>
  <p:notesMasterIdLst>
    <p:notesMasterId r:id="rId27"/>
  </p:notesMasterIdLst>
  <p:handoutMasterIdLst>
    <p:handoutMasterId r:id="rId28"/>
  </p:handoutMasterIdLst>
  <p:sldIdLst>
    <p:sldId id="640" r:id="rId3"/>
    <p:sldId id="641" r:id="rId4"/>
    <p:sldId id="646" r:id="rId5"/>
    <p:sldId id="528" r:id="rId6"/>
    <p:sldId id="727" r:id="rId7"/>
    <p:sldId id="584" r:id="rId8"/>
    <p:sldId id="729" r:id="rId9"/>
    <p:sldId id="730" r:id="rId10"/>
    <p:sldId id="686" r:id="rId11"/>
    <p:sldId id="581" r:id="rId12"/>
    <p:sldId id="622" r:id="rId13"/>
    <p:sldId id="590" r:id="rId14"/>
    <p:sldId id="704" r:id="rId15"/>
    <p:sldId id="744" r:id="rId16"/>
    <p:sldId id="705" r:id="rId17"/>
    <p:sldId id="754" r:id="rId18"/>
    <p:sldId id="770" r:id="rId19"/>
    <p:sldId id="780" r:id="rId20"/>
    <p:sldId id="586" r:id="rId21"/>
    <p:sldId id="720" r:id="rId22"/>
    <p:sldId id="772" r:id="rId23"/>
    <p:sldId id="632" r:id="rId24"/>
    <p:sldId id="633" r:id="rId25"/>
    <p:sldId id="596" r:id="rId26"/>
  </p:sldIdLst>
  <p:sldSz cx="9144000" cy="6858000" type="screen4x3"/>
  <p:notesSz cx="6858000" cy="9144000"/>
  <p:embeddedFontLst>
    <p:embeddedFont>
      <p:font typeface="微软雅黑" pitchFamily="34" charset="-122"/>
      <p:regular r:id="rId29"/>
      <p:bold r:id="rId30"/>
    </p:embeddedFont>
    <p:embeddedFont>
      <p:font typeface="Impact" pitchFamily="34" charset="0"/>
      <p:regular r:id="rId31"/>
    </p:embeddedFont>
    <p:embeddedFont>
      <p:font typeface="等线" charset="-122"/>
      <p:regular r:id="rId32"/>
    </p:embeddedFont>
    <p:embeddedFont>
      <p:font typeface="Gisha" pitchFamily="34" charset="-79"/>
      <p:regular r:id="rId33"/>
      <p:bold r:id="rId34"/>
    </p:embeddedFont>
    <p:embeddedFont>
      <p:font typeface="Calibri" pitchFamily="34" charset="0"/>
      <p:regular r:id="rId35"/>
      <p:bold r:id="rId36"/>
      <p:italic r:id="rId37"/>
      <p:boldItalic r:id="rId38"/>
    </p:embeddedFont>
    <p:embeddedFont>
      <p:font typeface="黑体" pitchFamily="49" charset="-122"/>
      <p:regular r:id="rId39"/>
    </p:embeddedFont>
    <p:embeddedFont>
      <p:font typeface="楷体" pitchFamily="49" charset="-122"/>
      <p:regular r:id="rId40"/>
    </p:embeddedFont>
    <p:embeddedFont>
      <p:font typeface="汉仪方叠体简" charset="-122"/>
      <p:regular r:id="rId41"/>
    </p:embeddedFont>
    <p:embeddedFont>
      <p:font typeface="Arial Rounded MT Bold" charset="0"/>
      <p:regular r:id="rId42"/>
    </p:embeddedFont>
    <p:embeddedFont>
      <p:font typeface="方正粗黑宋简体" pitchFamily="2" charset="-122"/>
      <p:regular r:id="rId43"/>
    </p:embeddedFont>
    <p:embeddedFont>
      <p:font typeface="华文楷体" charset="-122"/>
      <p:regular r:id="rId44"/>
    </p:embeddedFont>
    <p:embeddedFont>
      <p:font typeface="仿宋" pitchFamily="49" charset="-122"/>
      <p:regular r:id="rId45"/>
    </p:embeddedFont>
    <p:embeddedFont>
      <p:font typeface="华文中宋" charset="-122"/>
      <p:regular r:id="rId46"/>
    </p:embeddedFont>
    <p:embeddedFont>
      <p:font typeface="Calibri Light" charset="0"/>
      <p:regular r:id="rId47"/>
      <p:italic r:id="rId48"/>
    </p:embeddedFont>
  </p:embeddedFontLst>
  <p:defaultTextStyle>
    <a:defPPr>
      <a:defRPr lang="en-US"/>
    </a:defPPr>
    <a:lvl1pPr algn="ctr" rtl="0" fontAlgn="base">
      <a:spcBef>
        <a:spcPct val="0"/>
      </a:spcBef>
      <a:spcAft>
        <a:spcPct val="0"/>
      </a:spcAft>
      <a:defRPr b="1" kern="1200">
        <a:solidFill>
          <a:schemeClr val="tx1"/>
        </a:solidFill>
        <a:latin typeface="Arial" panose="020B0604020202020204" pitchFamily="34" charset="0"/>
        <a:ea typeface="黑体" panose="02010609060101010101" pitchFamily="49" charset="-122"/>
        <a:cs typeface="+mn-cs"/>
      </a:defRPr>
    </a:lvl1pPr>
    <a:lvl2pPr marL="609600" algn="ctr" rtl="0" fontAlgn="base">
      <a:spcBef>
        <a:spcPct val="0"/>
      </a:spcBef>
      <a:spcAft>
        <a:spcPct val="0"/>
      </a:spcAft>
      <a:defRPr b="1" kern="1200">
        <a:solidFill>
          <a:schemeClr val="tx1"/>
        </a:solidFill>
        <a:latin typeface="Arial" panose="020B0604020202020204" pitchFamily="34" charset="0"/>
        <a:ea typeface="黑体" panose="02010609060101010101" pitchFamily="49" charset="-122"/>
        <a:cs typeface="+mn-cs"/>
      </a:defRPr>
    </a:lvl2pPr>
    <a:lvl3pPr marL="1219200" algn="ctr" rtl="0" fontAlgn="base">
      <a:spcBef>
        <a:spcPct val="0"/>
      </a:spcBef>
      <a:spcAft>
        <a:spcPct val="0"/>
      </a:spcAft>
      <a:defRPr b="1" kern="1200">
        <a:solidFill>
          <a:schemeClr val="tx1"/>
        </a:solidFill>
        <a:latin typeface="Arial" panose="020B0604020202020204" pitchFamily="34" charset="0"/>
        <a:ea typeface="黑体" panose="02010609060101010101" pitchFamily="49" charset="-122"/>
        <a:cs typeface="+mn-cs"/>
      </a:defRPr>
    </a:lvl3pPr>
    <a:lvl4pPr marL="1828165" algn="ctr" rtl="0" fontAlgn="base">
      <a:spcBef>
        <a:spcPct val="0"/>
      </a:spcBef>
      <a:spcAft>
        <a:spcPct val="0"/>
      </a:spcAft>
      <a:defRPr b="1" kern="1200">
        <a:solidFill>
          <a:schemeClr val="tx1"/>
        </a:solidFill>
        <a:latin typeface="Arial" panose="020B0604020202020204" pitchFamily="34" charset="0"/>
        <a:ea typeface="黑体" panose="02010609060101010101" pitchFamily="49" charset="-122"/>
        <a:cs typeface="+mn-cs"/>
      </a:defRPr>
    </a:lvl4pPr>
    <a:lvl5pPr marL="2437765" algn="ctr" rtl="0" fontAlgn="base">
      <a:spcBef>
        <a:spcPct val="0"/>
      </a:spcBef>
      <a:spcAft>
        <a:spcPct val="0"/>
      </a:spcAft>
      <a:defRPr b="1" kern="1200">
        <a:solidFill>
          <a:schemeClr val="tx1"/>
        </a:solidFill>
        <a:latin typeface="Arial" panose="020B0604020202020204" pitchFamily="34" charset="0"/>
        <a:ea typeface="黑体" panose="02010609060101010101" pitchFamily="49" charset="-122"/>
        <a:cs typeface="+mn-cs"/>
      </a:defRPr>
    </a:lvl5pPr>
    <a:lvl6pPr marL="3047365" algn="l" defTabSz="1218565" rtl="0" eaLnBrk="1" latinLnBrk="0" hangingPunct="1">
      <a:defRPr b="1" kern="1200">
        <a:solidFill>
          <a:schemeClr val="tx1"/>
        </a:solidFill>
        <a:latin typeface="Arial" panose="020B0604020202020204" pitchFamily="34" charset="0"/>
        <a:ea typeface="黑体" panose="02010609060101010101" pitchFamily="49" charset="-122"/>
        <a:cs typeface="+mn-cs"/>
      </a:defRPr>
    </a:lvl6pPr>
    <a:lvl7pPr marL="3656965" algn="l" defTabSz="1218565" rtl="0" eaLnBrk="1" latinLnBrk="0" hangingPunct="1">
      <a:defRPr b="1" kern="1200">
        <a:solidFill>
          <a:schemeClr val="tx1"/>
        </a:solidFill>
        <a:latin typeface="Arial" panose="020B0604020202020204" pitchFamily="34" charset="0"/>
        <a:ea typeface="黑体" panose="02010609060101010101" pitchFamily="49" charset="-122"/>
        <a:cs typeface="+mn-cs"/>
      </a:defRPr>
    </a:lvl7pPr>
    <a:lvl8pPr marL="4266565" algn="l" defTabSz="1218565" rtl="0" eaLnBrk="1" latinLnBrk="0" hangingPunct="1">
      <a:defRPr b="1" kern="1200">
        <a:solidFill>
          <a:schemeClr val="tx1"/>
        </a:solidFill>
        <a:latin typeface="Arial" panose="020B0604020202020204" pitchFamily="34" charset="0"/>
        <a:ea typeface="黑体" panose="02010609060101010101" pitchFamily="49" charset="-122"/>
        <a:cs typeface="+mn-cs"/>
      </a:defRPr>
    </a:lvl8pPr>
    <a:lvl9pPr marL="4876165" algn="l" defTabSz="1218565" rtl="0" eaLnBrk="1" latinLnBrk="0" hangingPunct="1">
      <a:defRPr b="1" kern="1200">
        <a:solidFill>
          <a:schemeClr val="tx1"/>
        </a:solidFill>
        <a:latin typeface="Arial" panose="020B0604020202020204" pitchFamily="34" charset="0"/>
        <a:ea typeface="黑体" panose="02010609060101010101" pitchFamily="49"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PTer_Tang" initials="" lastIdx="0" clrIdx="0"/>
  <p:cmAuthor id="1" name="administrator-pc" initials="a" lastIdx="0" clrIdx="0"/>
  <p:cmAuthor id="2" name="作者" initials="A" lastIdx="0" clrIdx="1"/>
  <p:cmAuthor id="3" name="CHENYUE" initials="C" lastIdx="0" clrIdx="2"/>
  <p:cmAuthor id="4" name="kingsoft" initials="k" lastIdx="0" clrIdx="0"/>
  <p:cmAuthor id="5" name="王习习" initials="王" lastIdx="0" clrIdx="0"/>
  <p:cmAuthor id="6" name="Lenovo" initials="L" lastIdx="0" clrIdx="5"/>
  <p:cmAuthor id="7" name="姜伟光" initials="姜" lastIdx="0" clrIdx="0"/>
  <p:cmAuthor id="8" name="宋洁然" initials="宋" lastIdx="0" clrIdx="1"/>
  <p:cmAuthor id="9" name="ming qiu" initials="m" lastIdx="0" clrIdx="1"/>
  <p:cmAuthor id="10" name="86136" initials="8" lastIdx="0" clrIdx="9"/>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2FDB2607-1784-4EEB-B798-7EB5836EED8A}">
        <p14:showMediaCtrls xmlns:p14="http://schemas.microsoft.com/office/powerpoint/2010/main" xmlns="" val="1"/>
      </p:ext>
    </p:extLst>
  </p:showPr>
  <p:clrMru>
    <a:srgbClr val="113A83"/>
    <a:srgbClr val="0547A7"/>
    <a:srgbClr val="0D62C7"/>
    <a:srgbClr val="EAEFF7"/>
    <a:srgbClr val="0067B4"/>
    <a:srgbClr val="B8CEF6"/>
    <a:srgbClr val="FFFFFF"/>
    <a:srgbClr val="FF9900"/>
    <a:srgbClr val="A20000"/>
    <a:srgbClr val="8A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388" autoAdjust="0"/>
    <p:restoredTop sz="95013" autoAdjust="0"/>
  </p:normalViewPr>
  <p:slideViewPr>
    <p:cSldViewPr>
      <p:cViewPr>
        <p:scale>
          <a:sx n="79" d="100"/>
          <a:sy n="79" d="100"/>
        </p:scale>
        <p:origin x="-1236" y="96"/>
      </p:cViewPr>
      <p:guideLst>
        <p:guide orient="horz" pos="2926"/>
        <p:guide pos="2678"/>
      </p:guideLst>
    </p:cSldViewPr>
  </p:slideViewPr>
  <p:notesTextViewPr>
    <p:cViewPr>
      <p:scale>
        <a:sx n="50" d="100"/>
        <a:sy n="50" d="100"/>
      </p:scale>
      <p:origin x="0" y="0"/>
    </p:cViewPr>
  </p:notesTextViewPr>
  <p:sorterViewPr>
    <p:cViewPr>
      <p:scale>
        <a:sx n="75" d="100"/>
        <a:sy n="75" d="100"/>
      </p:scale>
      <p:origin x="0" y="0"/>
    </p:cViewPr>
  </p:sorterViewPr>
  <p:notesViewPr>
    <p:cSldViewPr>
      <p:cViewPr varScale="1">
        <p:scale>
          <a:sx n="80" d="100"/>
          <a:sy n="80" d="100"/>
        </p:scale>
        <p:origin x="-2106" y="-102"/>
      </p:cViewPr>
      <p:guideLst>
        <p:guide orient="horz" pos="2876"/>
        <p:guide pos="2119"/>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36" Type="http://schemas.openxmlformats.org/officeDocument/2006/relationships/font" Target="fonts/font8.fntdata"/><Relationship Id="rId49"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8" Type="http://schemas.openxmlformats.org/officeDocument/2006/relationships/slide" Target="slides/slide6.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dirty="0">
              <a:latin typeface="微软雅黑" panose="020B0503020204020204" pitchFamily="34" charset="-122"/>
            </a:endParaRPr>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A1F06A6-C76E-4613-9D4A-F774CCB060B7}" type="datetimeFigureOut">
              <a:rPr lang="zh-CN" altLang="en-US" smtClean="0">
                <a:latin typeface="微软雅黑" panose="020B0503020204020204" pitchFamily="34" charset="-122"/>
              </a:rPr>
              <a:pPr/>
              <a:t>2023-02-15</a:t>
            </a:fld>
            <a:endParaRPr lang="zh-CN" altLang="en-US" dirty="0">
              <a:latin typeface="微软雅黑" panose="020B0503020204020204" pitchFamily="34" charset="-122"/>
            </a:endParaRPr>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dirty="0">
              <a:latin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E742805-9F79-4236-86D3-43973FCD73F4}" type="slidenum">
              <a:rPr lang="zh-CN" altLang="en-US" smtClean="0">
                <a:latin typeface="微软雅黑" panose="020B0503020204020204" pitchFamily="34" charset="-122"/>
              </a:rPr>
              <a:pPr/>
              <a:t>‹#›</a:t>
            </a:fld>
            <a:endParaRPr lang="zh-CN" altLang="en-US" dirty="0">
              <a:latin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a:defRPr sz="1200" b="0">
                <a:latin typeface="微软雅黑" panose="020B0503020204020204" pitchFamily="34" charset="-122"/>
                <a:ea typeface="宋体" panose="02010600030101010101" pitchFamily="2" charset="-122"/>
              </a:defRPr>
            </a:lvl1pPr>
          </a:lstStyle>
          <a:p>
            <a:endParaRPr lang="zh-CN" altLang="en-US" dirty="0"/>
          </a:p>
        </p:txBody>
      </p:sp>
      <p:sp>
        <p:nvSpPr>
          <p:cNvPr id="1280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200" b="0">
                <a:latin typeface="微软雅黑" panose="020B0503020204020204" pitchFamily="34" charset="-122"/>
                <a:ea typeface="宋体" panose="02010600030101010101" pitchFamily="2" charset="-122"/>
              </a:defRPr>
            </a:lvl1pPr>
          </a:lstStyle>
          <a:p>
            <a:endParaRPr lang="en-US" altLang="zh-CN" dirty="0"/>
          </a:p>
        </p:txBody>
      </p:sp>
      <p:sp>
        <p:nvSpPr>
          <p:cNvPr id="1280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1280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280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l">
              <a:defRPr sz="1200" b="0">
                <a:latin typeface="微软雅黑" panose="020B0503020204020204" pitchFamily="34" charset="-122"/>
                <a:ea typeface="宋体" panose="02010600030101010101" pitchFamily="2" charset="-122"/>
              </a:defRPr>
            </a:lvl1pPr>
          </a:lstStyle>
          <a:p>
            <a:endParaRPr lang="en-US" altLang="zh-CN" dirty="0"/>
          </a:p>
        </p:txBody>
      </p:sp>
      <p:sp>
        <p:nvSpPr>
          <p:cNvPr id="1280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a:defRPr sz="1200" b="0">
                <a:latin typeface="微软雅黑" panose="020B0503020204020204" pitchFamily="34" charset="-122"/>
                <a:ea typeface="宋体" panose="02010600030101010101" pitchFamily="2" charset="-122"/>
              </a:defRPr>
            </a:lvl1pPr>
          </a:lstStyle>
          <a:p>
            <a:fld id="{20DEAE63-D6C4-437F-B8DA-DA689F991AA7}" type="slidenum">
              <a:rPr lang="zh-CN" altLang="en-US" smtClean="0"/>
              <a:pPr/>
              <a:t>‹#›</a:t>
            </a:fld>
            <a:endParaRPr lang="en-US" altLang="zh-CN"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0" kern="1200">
        <a:solidFill>
          <a:schemeClr val="tx1"/>
        </a:solidFill>
        <a:latin typeface="微软雅黑" panose="020B0503020204020204" pitchFamily="34" charset="-122"/>
        <a:ea typeface="+mn-ea"/>
        <a:cs typeface="+mn-cs"/>
      </a:defRPr>
    </a:lvl1pPr>
    <a:lvl2pPr marL="609600" algn="l" rtl="0" fontAlgn="base">
      <a:spcBef>
        <a:spcPct val="30000"/>
      </a:spcBef>
      <a:spcAft>
        <a:spcPct val="0"/>
      </a:spcAft>
      <a:defRPr sz="1600" kern="1200">
        <a:solidFill>
          <a:schemeClr val="tx1"/>
        </a:solidFill>
        <a:latin typeface="微软雅黑" panose="020B0503020204020204" pitchFamily="34" charset="-122"/>
        <a:ea typeface="+mn-ea"/>
        <a:cs typeface="+mn-cs"/>
      </a:defRPr>
    </a:lvl2pPr>
    <a:lvl3pPr marL="1219200" algn="l" rtl="0" fontAlgn="base">
      <a:spcBef>
        <a:spcPct val="30000"/>
      </a:spcBef>
      <a:spcAft>
        <a:spcPct val="0"/>
      </a:spcAft>
      <a:defRPr sz="1600" kern="1200">
        <a:solidFill>
          <a:schemeClr val="tx1"/>
        </a:solidFill>
        <a:latin typeface="微软雅黑" panose="020B0503020204020204" pitchFamily="34" charset="-122"/>
        <a:ea typeface="+mn-ea"/>
        <a:cs typeface="+mn-cs"/>
      </a:defRPr>
    </a:lvl3pPr>
    <a:lvl4pPr marL="1828165" algn="l" rtl="0" fontAlgn="base">
      <a:spcBef>
        <a:spcPct val="30000"/>
      </a:spcBef>
      <a:spcAft>
        <a:spcPct val="0"/>
      </a:spcAft>
      <a:defRPr sz="1600" kern="1200">
        <a:solidFill>
          <a:schemeClr val="tx1"/>
        </a:solidFill>
        <a:latin typeface="微软雅黑" panose="020B0503020204020204" pitchFamily="34" charset="-122"/>
        <a:ea typeface="+mn-ea"/>
        <a:cs typeface="+mn-cs"/>
      </a:defRPr>
    </a:lvl4pPr>
    <a:lvl5pPr marL="2437765" algn="l" rtl="0" fontAlgn="base">
      <a:spcBef>
        <a:spcPct val="30000"/>
      </a:spcBef>
      <a:spcAft>
        <a:spcPct val="0"/>
      </a:spcAft>
      <a:defRPr sz="1600" kern="1200">
        <a:solidFill>
          <a:schemeClr val="tx1"/>
        </a:solidFill>
        <a:latin typeface="微软雅黑" panose="020B0503020204020204" pitchFamily="34" charset="-122"/>
        <a:ea typeface="+mn-ea"/>
        <a:cs typeface="+mn-cs"/>
      </a:defRPr>
    </a:lvl5pPr>
    <a:lvl6pPr marL="3047365" algn="l" defTabSz="1218565" rtl="0" eaLnBrk="1" latinLnBrk="0" hangingPunct="1">
      <a:defRPr sz="1600" kern="1200">
        <a:solidFill>
          <a:schemeClr val="tx1"/>
        </a:solidFill>
        <a:latin typeface="+mn-lt"/>
        <a:ea typeface="+mn-ea"/>
        <a:cs typeface="+mn-cs"/>
      </a:defRPr>
    </a:lvl6pPr>
    <a:lvl7pPr marL="3656965" algn="l" defTabSz="1218565" rtl="0" eaLnBrk="1" latinLnBrk="0" hangingPunct="1">
      <a:defRPr sz="1600" kern="1200">
        <a:solidFill>
          <a:schemeClr val="tx1"/>
        </a:solidFill>
        <a:latin typeface="+mn-lt"/>
        <a:ea typeface="+mn-ea"/>
        <a:cs typeface="+mn-cs"/>
      </a:defRPr>
    </a:lvl7pPr>
    <a:lvl8pPr marL="4266565" algn="l" defTabSz="1218565" rtl="0" eaLnBrk="1" latinLnBrk="0" hangingPunct="1">
      <a:defRPr sz="1600" kern="1200">
        <a:solidFill>
          <a:schemeClr val="tx1"/>
        </a:solidFill>
        <a:latin typeface="+mn-lt"/>
        <a:ea typeface="+mn-ea"/>
        <a:cs typeface="+mn-cs"/>
      </a:defRPr>
    </a:lvl8pPr>
    <a:lvl9pPr marL="4876165" algn="l" defTabSz="121856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54.xml"/><Relationship Id="rId1" Type="http://schemas.openxmlformats.org/officeDocument/2006/relationships/tags" Target="../tags/tag53.xml"/><Relationship Id="rId4"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图一：波斯士兵浮雕</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更多精美模板请访问卡卡办公网：</a:t>
            </a:r>
            <a:r>
              <a:rPr kumimoji="0" lang="en-US" altLang="zh-CN"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https://www.kakappt.com</a:t>
            </a:r>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zh-CN" altLang="en-US"/>
              <a:t>波斯崛起于伊朗高原，本来是个以草原游牧文化为背景的国家，但它灭四大帝国（米底、迦勒底、吕底亚和埃及），建28行省，却把农耕、游牧、航海众多文化背景不同的国族纳入同一片国土。          ——李零《波斯笔记》</a:t>
            </a:r>
          </a:p>
          <a:p>
            <a:r>
              <a:rPr lang="zh-CN" altLang="en-US">
                <a:latin typeface="楷体" panose="02010609060101010101" charset="-122"/>
                <a:ea typeface="楷体" panose="02010609060101010101" charset="-122"/>
                <a:cs typeface="楷体" panose="02010609060101010101" charset="-122"/>
                <a:sym typeface="+mn-ea"/>
              </a:rPr>
              <a:t>波斯帝国建立后，其军事扩张并未停止，依然在继续。</a:t>
            </a:r>
            <a:r>
              <a:rPr lang="zh-CN" altLang="en-US">
                <a:solidFill>
                  <a:srgbClr val="C00000"/>
                </a:solidFill>
                <a:latin typeface="楷体" panose="02010609060101010101" charset="-122"/>
                <a:ea typeface="楷体" panose="02010609060101010101" charset="-122"/>
                <a:cs typeface="楷体" panose="02010609060101010101" charset="-122"/>
                <a:sym typeface="+mn-ea"/>
              </a:rPr>
              <a:t>希波战争对波斯帝国来说是衰落的转折点，</a:t>
            </a:r>
            <a:r>
              <a:rPr lang="zh-CN" altLang="en-US">
                <a:latin typeface="楷体" panose="02010609060101010101" charset="-122"/>
                <a:ea typeface="楷体" panose="02010609060101010101" charset="-122"/>
                <a:cs typeface="楷体" panose="02010609060101010101" charset="-122"/>
                <a:sym typeface="+mn-ea"/>
              </a:rPr>
              <a:t>波斯帝国从此失去了扩张能力。希波战争消耗了波斯帝国大量的人力和物力，严重削弱了它的实力。此次战争暴露了它的弱点，激化了帝国内部的阶级矛盾和民族矛盾。 ——周启迪主编《世界上古史》</a:t>
            </a:r>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12</a:t>
            </a:fld>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zh-CN" altLang="en-US"/>
              <a:t>相同：都是地跨亚欧非三大洲的大帝国。</a:t>
            </a:r>
          </a:p>
          <a:p>
            <a:r>
              <a:rPr lang="zh-CN" altLang="en-US"/>
              <a:t>不同：①领土：波斯帝国疆域以两河流域为核心，亚历山大帝国以巴尔干半岛为核心。</a:t>
            </a:r>
          </a:p>
          <a:p>
            <a:r>
              <a:rPr lang="zh-CN" altLang="en-US"/>
              <a:t>      ②文化：波斯帝国民族、文化以中亚、西亚为主，亚历山大帝国以希腊为主。</a:t>
            </a:r>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13</a:t>
            </a:fld>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所谓希腊化是指亚历山大大帝东征(公元前 334 -前 323 年)后的三个世纪里, 古希腊 文明和小亚细亚 、叙利亚、美索不达米亚 、埃及以及印度的古老文明相融合的一种进程。</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zh-CN" altLang="en-US"/>
              <a:t>措施完之后</a:t>
            </a:r>
            <a:r>
              <a:rPr lang="en-US" altLang="zh-CN"/>
              <a:t>——</a:t>
            </a:r>
            <a:r>
              <a:rPr lang="zh-CN" altLang="en-US"/>
              <a:t>罗马帝国长期</a:t>
            </a:r>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15</a:t>
            </a:fld>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p:sp>
      <p:sp>
        <p:nvSpPr>
          <p:cNvPr id="3" name="文本占位符 2"/>
          <p:cNvSpPr>
            <a:spLocks noGrp="1"/>
          </p:cNvSpPr>
          <p:nvPr>
            <p:ph type="body" idx="3"/>
            <p:custDataLst>
              <p:tags r:id="rId2"/>
            </p:custDataLst>
          </p:nvPr>
        </p:nvSpPr>
        <p:spPr/>
        <p:txBody>
          <a:bodyPr/>
          <a:lstStyle/>
          <a:p>
            <a:r>
              <a:rPr lang="zh-CN" altLang="en-US"/>
              <a:t>（1）起源：古代罗马原是意大利中部的一个城邦。</a:t>
            </a:r>
          </a:p>
          <a:p>
            <a:r>
              <a:rPr lang="zh-CN" altLang="en-US"/>
              <a:t>（2）扩张：①凭借由公民组成的强大军队首先征服了意大利，接着向地中海地区扩张，征服了从西班牙到两河流域的整个地中海周边地区，把地中海变成罗马的内海。②在扩张过程中，罗马把被征服地区的大量居民卖为奴隶，奴隶制迅速发展起来。</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BC27</a:t>
            </a:r>
            <a:r>
              <a:rPr lang="zh-CN" altLang="en-US"/>
              <a:t>元老院正式授予他“奥古斯都”(神圣、至圣至尊之意)的尊号；奥古斯都一直担任首席执政官，并享有保民官的权力，可以提交法律和有权否决任何公共事务。</a:t>
            </a:r>
            <a:r>
              <a:rPr lang="zh-CN" altLang="en-US">
                <a:sym typeface="+mn-ea"/>
              </a:rPr>
              <a:t>元首制通常被认为是“披着共和制外衣”的君主制，而后代史学家通常用皇帝来指称这个时期的国家领导人，并将屋大维改制后的罗马国家视为罗马帝国的开端。</a:t>
            </a:r>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19</a:t>
            </a:fld>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希腊式建筑见证文明的交流。</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9897E8-9132-474E-9C99-CCCA50EC433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22</a:t>
            </a:fld>
            <a:endParaRPr lang="en-US"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23</a:t>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古罗马万神殿：罗马穹顶和希腊柱式、三角形门墙。</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B923B26-8683-4A60-8847-01C0D48844E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24</a:t>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9897E8-9132-474E-9C99-CCCA50EC433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zh-CN" altLang="zh-CN" b="1">
                <a:latin typeface="宋体" panose="02010600030101010101" pitchFamily="2" charset="-122"/>
                <a:ea typeface="宋体" panose="02010600030101010101" pitchFamily="2" charset="-122"/>
                <a:cs typeface="黑体" panose="02010609060101010101" pitchFamily="49" charset="-122"/>
                <a:sym typeface="+mn-ea"/>
              </a:rPr>
              <a:t>古代文明为什么会由</a:t>
            </a:r>
            <a:r>
              <a:rPr lang="zh-CN" altLang="zh-CN" b="1">
                <a:solidFill>
                  <a:srgbClr val="1F2DA8"/>
                </a:solidFill>
                <a:latin typeface="宋体" panose="02010600030101010101" pitchFamily="2" charset="-122"/>
                <a:ea typeface="宋体" panose="02010600030101010101" pitchFamily="2" charset="-122"/>
                <a:cs typeface="黑体" panose="02010609060101010101" pitchFamily="49" charset="-122"/>
                <a:sym typeface="+mn-ea"/>
              </a:rPr>
              <a:t>独立发展</a:t>
            </a:r>
            <a:r>
              <a:rPr lang="zh-CN" altLang="zh-CN" b="1">
                <a:latin typeface="宋体" panose="02010600030101010101" pitchFamily="2" charset="-122"/>
                <a:ea typeface="宋体" panose="02010600030101010101" pitchFamily="2" charset="-122"/>
                <a:cs typeface="黑体" panose="02010609060101010101" pitchFamily="49" charset="-122"/>
                <a:sym typeface="+mn-ea"/>
              </a:rPr>
              <a:t>变成对</a:t>
            </a:r>
            <a:r>
              <a:rPr lang="zh-CN" altLang="zh-CN" b="1">
                <a:solidFill>
                  <a:srgbClr val="1F2DA8"/>
                </a:solidFill>
                <a:latin typeface="宋体" panose="02010600030101010101" pitchFamily="2" charset="-122"/>
                <a:ea typeface="宋体" panose="02010600030101010101" pitchFamily="2" charset="-122"/>
                <a:cs typeface="黑体" panose="02010609060101010101" pitchFamily="49" charset="-122"/>
                <a:sym typeface="+mn-ea"/>
              </a:rPr>
              <a:t>外扩展</a:t>
            </a:r>
            <a:r>
              <a:rPr lang="zh-CN" altLang="zh-CN" b="1">
                <a:latin typeface="宋体" panose="02010600030101010101" pitchFamily="2" charset="-122"/>
                <a:ea typeface="宋体" panose="02010600030101010101" pitchFamily="2" charset="-122"/>
                <a:cs typeface="黑体" panose="02010609060101010101" pitchFamily="49" charset="-122"/>
                <a:sym typeface="+mn-ea"/>
              </a:rPr>
              <a:t>？</a:t>
            </a:r>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4</a:t>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5</a:t>
            </a:fld>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6</a:t>
            </a:fld>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9897E8-9132-474E-9C99-CCCA50EC433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10</a:t>
            </a:fld>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11</a:t>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kakappt.com_bq">
    <p:bg>
      <p:bgPr>
        <a:blipFill>
          <a:blip r:embed="rId2" cstate="prin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spd="slow" p14:dur="1600" advClick="0" advTm="0">
        <p14:gallery dir="l"/>
      </p:transition>
    </mc:Choice>
    <mc:Fallback>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1_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3"/>
            <a:ext cx="5711824" cy="895351"/>
          </a:xfrm>
          <a:prstGeom prst="rect">
            <a:avLst/>
          </a:prstGeom>
        </p:spPr>
        <p:txBody>
          <a:bodyPr lIns="91432" tIns="45716" rIns="91432" bIns="45716" anchor="b"/>
          <a:lstStyle>
            <a:lvl1pPr algn="ctr">
              <a:lnSpc>
                <a:spcPct val="100000"/>
              </a:lnSpc>
              <a:defRPr sz="3735"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1508129" y="1143003"/>
            <a:ext cx="6054724" cy="4541044"/>
          </a:xfrm>
          <a:prstGeom prst="rect">
            <a:avLst/>
          </a:prstGeom>
          <a:ln w="76200">
            <a:solidFill>
              <a:schemeClr val="bg1"/>
            </a:solidFill>
          </a:ln>
          <a:effectLst>
            <a:outerShdw blurRad="88900" dist="50800" dir="5400000" algn="ctr" rotWithShape="0">
              <a:srgbClr val="000000">
                <a:alpha val="25000"/>
              </a:srgbClr>
            </a:outerShdw>
          </a:effectLst>
        </p:spPr>
        <p:txBody>
          <a:bodyPr lIns="91432" tIns="45716" rIns="91432" bIns="45716" anchor="t"/>
          <a:lstStyle>
            <a:lvl1pPr marL="0" indent="0" algn="ctr">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zh-CN" altLang="en-US"/>
              <a:t>单击图标添加图片</a:t>
            </a:r>
            <a:endParaRPr lang="en-US" dirty="0"/>
          </a:p>
        </p:txBody>
      </p:sp>
      <p:sp>
        <p:nvSpPr>
          <p:cNvPr id="4" name="Text Placeholder 3"/>
          <p:cNvSpPr>
            <a:spLocks noGrp="1"/>
          </p:cNvSpPr>
          <p:nvPr>
            <p:ph type="body" sz="half" idx="2"/>
          </p:nvPr>
        </p:nvSpPr>
        <p:spPr>
          <a:xfrm>
            <a:off x="1679576" y="5810251"/>
            <a:ext cx="5711824" cy="533400"/>
          </a:xfrm>
          <a:prstGeom prst="rect">
            <a:avLst/>
          </a:prstGeom>
        </p:spPr>
        <p:txBody>
          <a:bodyPr lIns="91432" tIns="45716" rIns="91432" bIns="45716">
            <a:normAutofit/>
          </a:bodyPr>
          <a:lstStyle>
            <a:lvl1pPr marL="0" indent="0" algn="ctr">
              <a:buNone/>
              <a:defRPr sz="213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Date Placeholder 4"/>
          <p:cNvSpPr>
            <a:spLocks noGrp="1"/>
          </p:cNvSpPr>
          <p:nvPr>
            <p:ph type="dt" sz="half" idx="10"/>
          </p:nvPr>
        </p:nvSpPr>
        <p:spPr>
          <a:xfrm>
            <a:off x="6363351" y="6356354"/>
            <a:ext cx="2085975" cy="365124"/>
          </a:xfrm>
          <a:prstGeom prst="rect">
            <a:avLst/>
          </a:prstGeom>
        </p:spPr>
        <p:txBody>
          <a:bodyPr lIns="91432" tIns="45716" rIns="91432" bIns="45716"/>
          <a:lstStyle>
            <a:lvl1pPr>
              <a:defRPr>
                <a:latin typeface="微软雅黑" panose="020B0503020204020204" pitchFamily="34" charset="-122"/>
              </a:defRPr>
            </a:lvl1pPr>
          </a:lstStyle>
          <a:p>
            <a:fld id="{544213AF-26F6-41FA-8D85-E2C5388D6E58}" type="datetimeFigureOut">
              <a:rPr lang="en-US" smtClean="0"/>
              <a:pPr/>
              <a:t>2/15/2023</a:t>
            </a:fld>
            <a:endParaRPr lang="en-US" dirty="0"/>
          </a:p>
        </p:txBody>
      </p:sp>
      <p:sp>
        <p:nvSpPr>
          <p:cNvPr id="6" name="Footer Placeholder 5"/>
          <p:cNvSpPr>
            <a:spLocks noGrp="1"/>
          </p:cNvSpPr>
          <p:nvPr>
            <p:ph type="ftr" sz="quarter" idx="11"/>
          </p:nvPr>
        </p:nvSpPr>
        <p:spPr>
          <a:xfrm>
            <a:off x="659168" y="6356354"/>
            <a:ext cx="2847975" cy="365124"/>
          </a:xfrm>
          <a:prstGeom prst="rect">
            <a:avLst/>
          </a:prstGeom>
        </p:spPr>
        <p:txBody>
          <a:bodyPr lIns="91432" tIns="45716" rIns="91432" bIns="45716"/>
          <a:lstStyle>
            <a:lvl1pPr>
              <a:defRPr>
                <a:latin typeface="微软雅黑" panose="020B0503020204020204" pitchFamily="34" charset="-122"/>
              </a:defRPr>
            </a:lvl1pPr>
          </a:lstStyle>
          <a:p>
            <a:endParaRPr lang="en-US" dirty="0"/>
          </a:p>
        </p:txBody>
      </p:sp>
      <p:sp>
        <p:nvSpPr>
          <p:cNvPr id="7" name="Slide Number Placeholder 6"/>
          <p:cNvSpPr>
            <a:spLocks noGrp="1"/>
          </p:cNvSpPr>
          <p:nvPr>
            <p:ph type="sldNum" sz="quarter" idx="12"/>
          </p:nvPr>
        </p:nvSpPr>
        <p:spPr>
          <a:xfrm>
            <a:off x="8543281" y="6356354"/>
            <a:ext cx="561975" cy="365124"/>
          </a:xfrm>
          <a:prstGeom prst="rect">
            <a:avLst/>
          </a:prstGeom>
        </p:spPr>
        <p:txBody>
          <a:bodyPr lIns="91432" tIns="45716" rIns="91432" bIns="45716"/>
          <a:lstStyle>
            <a:lvl1pPr>
              <a:defRPr>
                <a:latin typeface="微软雅黑" panose="020B0503020204020204" pitchFamily="34" charset="-122"/>
              </a:defRPr>
            </a:lvl1pPr>
          </a:lstStyle>
          <a:p>
            <a:fld id="{D5BBC35B-A44B-4119-B8DA-DE9E3DFADA20}" type="slidenum">
              <a:rPr lang="en-US" smtClean="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1600" advClick="0" advTm="0">
        <p14:gallery dir="l"/>
      </p:transition>
    </mc:Choice>
    <mc:Fallback>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1_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457203" y="4"/>
            <a:ext cx="8229600" cy="1600200"/>
          </a:xfrm>
          <a:prstGeom prst="rect">
            <a:avLst/>
          </a:prstGeom>
        </p:spPr>
        <p:txBody>
          <a:bodyPr lIns="91432" tIns="45716" rIns="91432" bIns="45716"/>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57203" y="1600200"/>
            <a:ext cx="8229600" cy="4525963"/>
          </a:xfrm>
          <a:prstGeom prst="rect">
            <a:avLst/>
          </a:prstGeom>
        </p:spPr>
        <p:txBody>
          <a:bodyPr vert="eaVert" lIns="91432" tIns="45716" rIns="91432" bIns="4571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nvPr>
        </p:nvSpPr>
        <p:spPr>
          <a:xfrm>
            <a:off x="6363351" y="6356354"/>
            <a:ext cx="2085975" cy="365124"/>
          </a:xfrm>
          <a:prstGeom prst="rect">
            <a:avLst/>
          </a:prstGeom>
        </p:spPr>
        <p:txBody>
          <a:bodyPr lIns="91432" tIns="45716" rIns="91432" bIns="45716"/>
          <a:lstStyle>
            <a:lvl1pPr>
              <a:defRPr>
                <a:latin typeface="微软雅黑" panose="020B0503020204020204" pitchFamily="34" charset="-122"/>
              </a:defRPr>
            </a:lvl1pPr>
          </a:lstStyle>
          <a:p>
            <a:fld id="{544213AF-26F6-41FA-8D85-E2C5388D6E58}" type="datetimeFigureOut">
              <a:rPr lang="en-US" smtClean="0"/>
              <a:pPr/>
              <a:t>2/15/2023</a:t>
            </a:fld>
            <a:endParaRPr lang="en-US" dirty="0"/>
          </a:p>
        </p:txBody>
      </p:sp>
      <p:sp>
        <p:nvSpPr>
          <p:cNvPr id="5" name="Footer Placeholder 4"/>
          <p:cNvSpPr>
            <a:spLocks noGrp="1"/>
          </p:cNvSpPr>
          <p:nvPr>
            <p:ph type="ftr" sz="quarter" idx="11"/>
          </p:nvPr>
        </p:nvSpPr>
        <p:spPr>
          <a:xfrm>
            <a:off x="659168" y="6356354"/>
            <a:ext cx="2847975" cy="365124"/>
          </a:xfrm>
          <a:prstGeom prst="rect">
            <a:avLst/>
          </a:prstGeom>
        </p:spPr>
        <p:txBody>
          <a:bodyPr lIns="91432" tIns="45716" rIns="91432" bIns="45716"/>
          <a:lstStyle>
            <a:lvl1pPr>
              <a:defRPr>
                <a:latin typeface="微软雅黑" panose="020B0503020204020204" pitchFamily="34" charset="-122"/>
              </a:defRPr>
            </a:lvl1pPr>
          </a:lstStyle>
          <a:p>
            <a:endParaRPr lang="en-US" dirty="0"/>
          </a:p>
        </p:txBody>
      </p:sp>
      <p:sp>
        <p:nvSpPr>
          <p:cNvPr id="6" name="Slide Number Placeholder 5"/>
          <p:cNvSpPr>
            <a:spLocks noGrp="1"/>
          </p:cNvSpPr>
          <p:nvPr>
            <p:ph type="sldNum" sz="quarter" idx="12"/>
          </p:nvPr>
        </p:nvSpPr>
        <p:spPr>
          <a:xfrm>
            <a:off x="8543281" y="6356354"/>
            <a:ext cx="561975" cy="365124"/>
          </a:xfrm>
          <a:prstGeom prst="rect">
            <a:avLst/>
          </a:prstGeom>
        </p:spPr>
        <p:txBody>
          <a:bodyPr lIns="91432" tIns="45716" rIns="91432" bIns="45716"/>
          <a:lstStyle>
            <a:lvl1pPr>
              <a:defRPr>
                <a:latin typeface="微软雅黑" panose="020B0503020204020204" pitchFamily="34" charset="-122"/>
              </a:defRPr>
            </a:lvl1pPr>
          </a:lstStyle>
          <a:p>
            <a:fld id="{D5BBC35B-A44B-4119-B8DA-DE9E3DFADA20}" type="slidenum">
              <a:rPr lang="en-US" smtClean="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1600" advClick="0" advTm="0">
        <p14:gallery dir="l"/>
      </p:transition>
    </mc:Choice>
    <mc:Fallback>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a:prstGeom prst="rect">
            <a:avLst/>
          </a:prstGeom>
        </p:spPr>
        <p:txBody>
          <a:bodyPr vert="eaVert" lIns="91432" tIns="45716" rIns="91432" bIns="45716"/>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57203" y="274642"/>
            <a:ext cx="6019800" cy="5851525"/>
          </a:xfrm>
          <a:prstGeom prst="rect">
            <a:avLst/>
          </a:prstGeom>
        </p:spPr>
        <p:txBody>
          <a:bodyPr vert="eaVert" lIns="91432" tIns="45716" rIns="91432" bIns="4571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nvPr>
        </p:nvSpPr>
        <p:spPr>
          <a:xfrm>
            <a:off x="6363351" y="6356354"/>
            <a:ext cx="2085975" cy="365124"/>
          </a:xfrm>
          <a:prstGeom prst="rect">
            <a:avLst/>
          </a:prstGeom>
        </p:spPr>
        <p:txBody>
          <a:bodyPr lIns="91432" tIns="45716" rIns="91432" bIns="45716"/>
          <a:lstStyle>
            <a:lvl1pPr>
              <a:defRPr>
                <a:latin typeface="微软雅黑" panose="020B0503020204020204" pitchFamily="34" charset="-122"/>
              </a:defRPr>
            </a:lvl1pPr>
          </a:lstStyle>
          <a:p>
            <a:fld id="{544213AF-26F6-41FA-8D85-E2C5388D6E58}" type="datetimeFigureOut">
              <a:rPr lang="en-US" smtClean="0"/>
              <a:pPr/>
              <a:t>2/15/2023</a:t>
            </a:fld>
            <a:endParaRPr lang="en-US" dirty="0"/>
          </a:p>
        </p:txBody>
      </p:sp>
      <p:sp>
        <p:nvSpPr>
          <p:cNvPr id="5" name="Footer Placeholder 4"/>
          <p:cNvSpPr>
            <a:spLocks noGrp="1"/>
          </p:cNvSpPr>
          <p:nvPr>
            <p:ph type="ftr" sz="quarter" idx="11"/>
          </p:nvPr>
        </p:nvSpPr>
        <p:spPr>
          <a:xfrm>
            <a:off x="659168" y="6356354"/>
            <a:ext cx="2847975" cy="365124"/>
          </a:xfrm>
          <a:prstGeom prst="rect">
            <a:avLst/>
          </a:prstGeom>
        </p:spPr>
        <p:txBody>
          <a:bodyPr lIns="91432" tIns="45716" rIns="91432" bIns="45716"/>
          <a:lstStyle>
            <a:lvl1pPr>
              <a:defRPr>
                <a:latin typeface="微软雅黑" panose="020B0503020204020204" pitchFamily="34" charset="-122"/>
              </a:defRPr>
            </a:lvl1pPr>
          </a:lstStyle>
          <a:p>
            <a:endParaRPr lang="en-US" dirty="0"/>
          </a:p>
        </p:txBody>
      </p:sp>
      <p:sp>
        <p:nvSpPr>
          <p:cNvPr id="6" name="Slide Number Placeholder 5"/>
          <p:cNvSpPr>
            <a:spLocks noGrp="1"/>
          </p:cNvSpPr>
          <p:nvPr>
            <p:ph type="sldNum" sz="quarter" idx="12"/>
          </p:nvPr>
        </p:nvSpPr>
        <p:spPr>
          <a:xfrm>
            <a:off x="8543281" y="6356354"/>
            <a:ext cx="561975" cy="365124"/>
          </a:xfrm>
          <a:prstGeom prst="rect">
            <a:avLst/>
          </a:prstGeom>
        </p:spPr>
        <p:txBody>
          <a:bodyPr lIns="91432" tIns="45716" rIns="91432" bIns="45716"/>
          <a:lstStyle>
            <a:lvl1pPr>
              <a:defRPr>
                <a:latin typeface="微软雅黑" panose="020B0503020204020204" pitchFamily="34" charset="-122"/>
              </a:defRPr>
            </a:lvl1pPr>
          </a:lstStyle>
          <a:p>
            <a:fld id="{D5BBC35B-A44B-4119-B8DA-DE9E3DFADA20}" type="slidenum">
              <a:rPr lang="en-US" smtClean="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1600" advClick="0" advTm="0">
        <p14:gallery dir="l"/>
      </p:transition>
    </mc:Choice>
    <mc:Fallback>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628650" y="6356351"/>
            <a:ext cx="2057400" cy="365125"/>
          </a:xfrm>
          <a:prstGeom prst="rect">
            <a:avLst/>
          </a:prstGeom>
        </p:spPr>
        <p:txBody>
          <a:bodyPr/>
          <a:lstStyle/>
          <a:p>
            <a:pPr fontAlgn="auto">
              <a:spcBef>
                <a:spcPts val="0"/>
              </a:spcBef>
              <a:spcAft>
                <a:spcPts val="0"/>
              </a:spcAft>
            </a:pPr>
            <a:fld id="{22665CCF-6AF6-4ECE-997B-90D7D73A8E24}" type="datetimeFigureOut">
              <a:rPr lang="zh-CN" altLang="en-US" b="0" smtClean="0">
                <a:solidFill>
                  <a:prstClr val="black">
                    <a:tint val="75000"/>
                  </a:prstClr>
                </a:solidFill>
                <a:latin typeface="Calibri" panose="020F0502020204030204"/>
                <a:ea typeface="宋体" panose="02010600030101010101" pitchFamily="2" charset="-122"/>
              </a:rPr>
              <a:pPr fontAlgn="auto">
                <a:spcBef>
                  <a:spcPts val="0"/>
                </a:spcBef>
                <a:spcAft>
                  <a:spcPts val="0"/>
                </a:spcAft>
              </a:pPr>
              <a:t>2023-02-15</a:t>
            </a:fld>
            <a:endParaRPr lang="zh-CN" altLang="en-US" b="0">
              <a:solidFill>
                <a:prstClr val="black">
                  <a:tint val="75000"/>
                </a:prstClr>
              </a:solidFill>
              <a:latin typeface="Calibri" panose="020F0502020204030204"/>
              <a:ea typeface="宋体" panose="02010600030101010101" pitchFamily="2" charset="-122"/>
            </a:endParaRPr>
          </a:p>
        </p:txBody>
      </p:sp>
      <p:sp>
        <p:nvSpPr>
          <p:cNvPr id="5" name="页脚占位符 4"/>
          <p:cNvSpPr>
            <a:spLocks noGrp="1"/>
          </p:cNvSpPr>
          <p:nvPr>
            <p:ph type="ftr" sz="quarter" idx="11"/>
          </p:nvPr>
        </p:nvSpPr>
        <p:spPr>
          <a:xfrm>
            <a:off x="3028950" y="6356351"/>
            <a:ext cx="3086100" cy="365125"/>
          </a:xfrm>
          <a:prstGeom prst="rect">
            <a:avLst/>
          </a:prstGeom>
        </p:spPr>
        <p:txBody>
          <a:bodyPr/>
          <a:lstStyle/>
          <a:p>
            <a:pPr fontAlgn="auto">
              <a:spcBef>
                <a:spcPts val="0"/>
              </a:spcBef>
              <a:spcAft>
                <a:spcPts val="0"/>
              </a:spcAft>
            </a:pPr>
            <a:endParaRPr lang="zh-CN" altLang="en-US" b="0">
              <a:solidFill>
                <a:prstClr val="black">
                  <a:tint val="75000"/>
                </a:prstClr>
              </a:solidFill>
              <a:latin typeface="Calibri" panose="020F0502020204030204"/>
              <a:ea typeface="宋体" panose="02010600030101010101" pitchFamily="2" charset="-122"/>
            </a:endParaRPr>
          </a:p>
        </p:txBody>
      </p:sp>
      <p:sp>
        <p:nvSpPr>
          <p:cNvPr id="6" name="灯片编号占位符 5"/>
          <p:cNvSpPr>
            <a:spLocks noGrp="1"/>
          </p:cNvSpPr>
          <p:nvPr>
            <p:ph type="sldNum" sz="quarter" idx="12"/>
          </p:nvPr>
        </p:nvSpPr>
        <p:spPr>
          <a:xfrm>
            <a:off x="6457950" y="6356351"/>
            <a:ext cx="2057400" cy="365125"/>
          </a:xfrm>
          <a:prstGeom prst="rect">
            <a:avLst/>
          </a:prstGeom>
        </p:spPr>
        <p:txBody>
          <a:bodyPr/>
          <a:lstStyle/>
          <a:p>
            <a:pPr fontAlgn="auto">
              <a:spcBef>
                <a:spcPts val="0"/>
              </a:spcBef>
              <a:spcAft>
                <a:spcPts val="0"/>
              </a:spcAft>
            </a:pPr>
            <a:fld id="{E2862E0A-CEDE-416C-A32F-15E661A2A36E}" type="slidenum">
              <a:rPr lang="zh-CN" altLang="en-US" b="0" smtClean="0">
                <a:solidFill>
                  <a:prstClr val="black">
                    <a:tint val="75000"/>
                  </a:prstClr>
                </a:solidFill>
                <a:latin typeface="Calibri" panose="020F0502020204030204"/>
                <a:ea typeface="宋体" panose="02010600030101010101" pitchFamily="2" charset="-122"/>
              </a:rPr>
              <a:pPr fontAlgn="auto">
                <a:spcBef>
                  <a:spcPts val="0"/>
                </a:spcBef>
                <a:spcAft>
                  <a:spcPts val="0"/>
                </a:spcAft>
              </a:pPr>
              <a:t>‹#›</a:t>
            </a:fld>
            <a:endParaRPr lang="zh-CN" altLang="en-US" b="0">
              <a:solidFill>
                <a:prstClr val="black">
                  <a:tint val="75000"/>
                </a:prstClr>
              </a:solidFill>
              <a:latin typeface="Calibri" panose="020F0502020204030204"/>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xmlns="" Requires="p14">
      <p:transition spd="slow" p14:dur="1600" advClick="0" advTm="0">
        <p14:gallery dir="l"/>
      </p:transition>
    </mc:Choice>
    <mc:Fallback>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spd="slow" p14:dur="1600" advClick="0" advTm="0">
        <p14:gallery dir="l"/>
      </p:transition>
    </mc:Choice>
    <mc:Fallback>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fontAlgn="auto">
              <a:spcBef>
                <a:spcPts val="0"/>
              </a:spcBef>
              <a:spcAft>
                <a:spcPts val="0"/>
              </a:spcAft>
            </a:pPr>
            <a:fld id="{22665CCF-6AF6-4ECE-997B-90D7D73A8E24}" type="datetimeFigureOut">
              <a:rPr lang="zh-CN" altLang="en-US" b="0" smtClean="0">
                <a:solidFill>
                  <a:prstClr val="black">
                    <a:tint val="75000"/>
                  </a:prstClr>
                </a:solidFill>
                <a:latin typeface="Calibri" panose="020F0502020204030204"/>
                <a:ea typeface="宋体" panose="02010600030101010101" pitchFamily="2" charset="-122"/>
              </a:rPr>
              <a:pPr fontAlgn="auto">
                <a:spcBef>
                  <a:spcPts val="0"/>
                </a:spcBef>
                <a:spcAft>
                  <a:spcPts val="0"/>
                </a:spcAft>
              </a:pPr>
              <a:t>2023-02-15</a:t>
            </a:fld>
            <a:endParaRPr lang="zh-CN" altLang="en-US" b="0">
              <a:solidFill>
                <a:prstClr val="black">
                  <a:tint val="75000"/>
                </a:prstClr>
              </a:solidFill>
              <a:latin typeface="Calibri" panose="020F0502020204030204"/>
              <a:ea typeface="宋体" panose="02010600030101010101" pitchFamily="2" charset="-122"/>
            </a:endParaRPr>
          </a:p>
        </p:txBody>
      </p:sp>
      <p:sp>
        <p:nvSpPr>
          <p:cNvPr id="5" name="页脚占位符 4"/>
          <p:cNvSpPr>
            <a:spLocks noGrp="1"/>
          </p:cNvSpPr>
          <p:nvPr>
            <p:ph type="ftr" sz="quarter" idx="11"/>
          </p:nvPr>
        </p:nvSpPr>
        <p:spPr/>
        <p:txBody>
          <a:bodyPr/>
          <a:lstStyle/>
          <a:p>
            <a:pPr fontAlgn="auto">
              <a:spcBef>
                <a:spcPts val="0"/>
              </a:spcBef>
              <a:spcAft>
                <a:spcPts val="0"/>
              </a:spcAft>
            </a:pPr>
            <a:endParaRPr lang="zh-CN" altLang="en-US" b="0">
              <a:solidFill>
                <a:prstClr val="black">
                  <a:tint val="75000"/>
                </a:prstClr>
              </a:solidFill>
              <a:latin typeface="Calibri" panose="020F0502020204030204"/>
              <a:ea typeface="宋体" panose="02010600030101010101" pitchFamily="2" charset="-122"/>
            </a:endParaRPr>
          </a:p>
        </p:txBody>
      </p:sp>
      <p:sp>
        <p:nvSpPr>
          <p:cNvPr id="6" name="灯片编号占位符 5"/>
          <p:cNvSpPr>
            <a:spLocks noGrp="1"/>
          </p:cNvSpPr>
          <p:nvPr>
            <p:ph type="sldNum" sz="quarter" idx="12"/>
          </p:nvPr>
        </p:nvSpPr>
        <p:spPr/>
        <p:txBody>
          <a:bodyPr/>
          <a:lstStyle/>
          <a:p>
            <a:pPr fontAlgn="auto">
              <a:spcBef>
                <a:spcPts val="0"/>
              </a:spcBef>
              <a:spcAft>
                <a:spcPts val="0"/>
              </a:spcAft>
            </a:pPr>
            <a:fld id="{E2862E0A-CEDE-416C-A32F-15E661A2A36E}" type="slidenum">
              <a:rPr lang="zh-CN" altLang="en-US" b="0" smtClean="0">
                <a:solidFill>
                  <a:prstClr val="black">
                    <a:tint val="75000"/>
                  </a:prstClr>
                </a:solidFill>
                <a:latin typeface="Calibri" panose="020F0502020204030204"/>
                <a:ea typeface="宋体" panose="02010600030101010101" pitchFamily="2" charset="-122"/>
              </a:rPr>
              <a:pPr fontAlgn="auto">
                <a:spcBef>
                  <a:spcPts val="0"/>
                </a:spcBef>
                <a:spcAft>
                  <a:spcPts val="0"/>
                </a:spcAft>
              </a:pPr>
              <a:t>‹#›</a:t>
            </a:fld>
            <a:endParaRPr lang="zh-CN" altLang="en-US" b="0">
              <a:solidFill>
                <a:prstClr val="black">
                  <a:tint val="75000"/>
                </a:prstClr>
              </a:solidFill>
              <a:latin typeface="Calibri" panose="020F0502020204030204"/>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xmlns="" Requires="p14">
      <p:transition spd="slow" p14:dur="1600" advClick="0" advTm="0">
        <p14:gallery dir="l"/>
      </p:transition>
    </mc:Choice>
    <mc:Fallback>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fontAlgn="auto">
              <a:spcBef>
                <a:spcPts val="0"/>
              </a:spcBef>
              <a:spcAft>
                <a:spcPts val="0"/>
              </a:spcAft>
            </a:pPr>
            <a:fld id="{22665CCF-6AF6-4ECE-997B-90D7D73A8E24}" type="datetimeFigureOut">
              <a:rPr lang="zh-CN" altLang="en-US" b="0" smtClean="0">
                <a:solidFill>
                  <a:prstClr val="black">
                    <a:tint val="75000"/>
                  </a:prstClr>
                </a:solidFill>
                <a:latin typeface="Calibri" panose="020F0502020204030204"/>
                <a:ea typeface="宋体" panose="02010600030101010101" pitchFamily="2" charset="-122"/>
              </a:rPr>
              <a:pPr fontAlgn="auto">
                <a:spcBef>
                  <a:spcPts val="0"/>
                </a:spcBef>
                <a:spcAft>
                  <a:spcPts val="0"/>
                </a:spcAft>
              </a:pPr>
              <a:t>2023-02-15</a:t>
            </a:fld>
            <a:endParaRPr lang="zh-CN" altLang="en-US" b="0">
              <a:solidFill>
                <a:prstClr val="black">
                  <a:tint val="75000"/>
                </a:prstClr>
              </a:solidFill>
              <a:latin typeface="Calibri" panose="020F0502020204030204"/>
              <a:ea typeface="宋体" panose="02010600030101010101" pitchFamily="2" charset="-122"/>
            </a:endParaRPr>
          </a:p>
        </p:txBody>
      </p:sp>
      <p:sp>
        <p:nvSpPr>
          <p:cNvPr id="5" name="页脚占位符 4"/>
          <p:cNvSpPr>
            <a:spLocks noGrp="1"/>
          </p:cNvSpPr>
          <p:nvPr>
            <p:ph type="ftr" sz="quarter" idx="11"/>
          </p:nvPr>
        </p:nvSpPr>
        <p:spPr/>
        <p:txBody>
          <a:bodyPr/>
          <a:lstStyle/>
          <a:p>
            <a:pPr fontAlgn="auto">
              <a:spcBef>
                <a:spcPts val="0"/>
              </a:spcBef>
              <a:spcAft>
                <a:spcPts val="0"/>
              </a:spcAft>
            </a:pPr>
            <a:endParaRPr lang="zh-CN" altLang="en-US" b="0">
              <a:solidFill>
                <a:prstClr val="black">
                  <a:tint val="75000"/>
                </a:prstClr>
              </a:solidFill>
              <a:latin typeface="Calibri" panose="020F0502020204030204"/>
              <a:ea typeface="宋体" panose="02010600030101010101" pitchFamily="2" charset="-122"/>
            </a:endParaRPr>
          </a:p>
        </p:txBody>
      </p:sp>
      <p:sp>
        <p:nvSpPr>
          <p:cNvPr id="6" name="灯片编号占位符 5"/>
          <p:cNvSpPr>
            <a:spLocks noGrp="1"/>
          </p:cNvSpPr>
          <p:nvPr>
            <p:ph type="sldNum" sz="quarter" idx="12"/>
          </p:nvPr>
        </p:nvSpPr>
        <p:spPr/>
        <p:txBody>
          <a:bodyPr/>
          <a:lstStyle/>
          <a:p>
            <a:pPr fontAlgn="auto">
              <a:spcBef>
                <a:spcPts val="0"/>
              </a:spcBef>
              <a:spcAft>
                <a:spcPts val="0"/>
              </a:spcAft>
            </a:pPr>
            <a:fld id="{E2862E0A-CEDE-416C-A32F-15E661A2A36E}" type="slidenum">
              <a:rPr lang="zh-CN" altLang="en-US" b="0" smtClean="0">
                <a:solidFill>
                  <a:prstClr val="black">
                    <a:tint val="75000"/>
                  </a:prstClr>
                </a:solidFill>
                <a:latin typeface="Calibri" panose="020F0502020204030204"/>
                <a:ea typeface="宋体" panose="02010600030101010101" pitchFamily="2" charset="-122"/>
              </a:rPr>
              <a:pPr fontAlgn="auto">
                <a:spcBef>
                  <a:spcPts val="0"/>
                </a:spcBef>
                <a:spcAft>
                  <a:spcPts val="0"/>
                </a:spcAft>
              </a:pPr>
              <a:t>‹#›</a:t>
            </a:fld>
            <a:endParaRPr lang="zh-CN" altLang="en-US" b="0">
              <a:solidFill>
                <a:prstClr val="black">
                  <a:tint val="75000"/>
                </a:prstClr>
              </a:solidFill>
              <a:latin typeface="Calibri" panose="020F0502020204030204"/>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xmlns="" Requires="p14">
      <p:transition spd="slow" p14:dur="1600" advClick="0" advTm="0">
        <p14:gallery dir="l"/>
      </p:transition>
    </mc:Choice>
    <mc:Fallback>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fontAlgn="auto">
              <a:spcBef>
                <a:spcPts val="0"/>
              </a:spcBef>
              <a:spcAft>
                <a:spcPts val="0"/>
              </a:spcAft>
            </a:pPr>
            <a:fld id="{22665CCF-6AF6-4ECE-997B-90D7D73A8E24}" type="datetimeFigureOut">
              <a:rPr lang="zh-CN" altLang="en-US" b="0" smtClean="0">
                <a:solidFill>
                  <a:prstClr val="black">
                    <a:tint val="75000"/>
                  </a:prstClr>
                </a:solidFill>
                <a:latin typeface="Calibri" panose="020F0502020204030204"/>
                <a:ea typeface="宋体" panose="02010600030101010101" pitchFamily="2" charset="-122"/>
              </a:rPr>
              <a:pPr fontAlgn="auto">
                <a:spcBef>
                  <a:spcPts val="0"/>
                </a:spcBef>
                <a:spcAft>
                  <a:spcPts val="0"/>
                </a:spcAft>
              </a:pPr>
              <a:t>2023-02-15</a:t>
            </a:fld>
            <a:endParaRPr lang="zh-CN" altLang="en-US" b="0">
              <a:solidFill>
                <a:prstClr val="black">
                  <a:tint val="75000"/>
                </a:prstClr>
              </a:solidFill>
              <a:latin typeface="Calibri" panose="020F0502020204030204"/>
              <a:ea typeface="宋体" panose="02010600030101010101" pitchFamily="2" charset="-122"/>
            </a:endParaRPr>
          </a:p>
        </p:txBody>
      </p:sp>
      <p:sp>
        <p:nvSpPr>
          <p:cNvPr id="6" name="页脚占位符 5"/>
          <p:cNvSpPr>
            <a:spLocks noGrp="1"/>
          </p:cNvSpPr>
          <p:nvPr>
            <p:ph type="ftr" sz="quarter" idx="11"/>
          </p:nvPr>
        </p:nvSpPr>
        <p:spPr/>
        <p:txBody>
          <a:bodyPr/>
          <a:lstStyle/>
          <a:p>
            <a:pPr fontAlgn="auto">
              <a:spcBef>
                <a:spcPts val="0"/>
              </a:spcBef>
              <a:spcAft>
                <a:spcPts val="0"/>
              </a:spcAft>
            </a:pPr>
            <a:endParaRPr lang="zh-CN" altLang="en-US" b="0">
              <a:solidFill>
                <a:prstClr val="black">
                  <a:tint val="75000"/>
                </a:prstClr>
              </a:solidFill>
              <a:latin typeface="Calibri" panose="020F0502020204030204"/>
              <a:ea typeface="宋体" panose="02010600030101010101" pitchFamily="2" charset="-122"/>
            </a:endParaRPr>
          </a:p>
        </p:txBody>
      </p:sp>
      <p:sp>
        <p:nvSpPr>
          <p:cNvPr id="7" name="灯片编号占位符 6"/>
          <p:cNvSpPr>
            <a:spLocks noGrp="1"/>
          </p:cNvSpPr>
          <p:nvPr>
            <p:ph type="sldNum" sz="quarter" idx="12"/>
          </p:nvPr>
        </p:nvSpPr>
        <p:spPr/>
        <p:txBody>
          <a:bodyPr/>
          <a:lstStyle/>
          <a:p>
            <a:pPr fontAlgn="auto">
              <a:spcBef>
                <a:spcPts val="0"/>
              </a:spcBef>
              <a:spcAft>
                <a:spcPts val="0"/>
              </a:spcAft>
            </a:pPr>
            <a:fld id="{E2862E0A-CEDE-416C-A32F-15E661A2A36E}" type="slidenum">
              <a:rPr lang="zh-CN" altLang="en-US" b="0" smtClean="0">
                <a:solidFill>
                  <a:prstClr val="black">
                    <a:tint val="75000"/>
                  </a:prstClr>
                </a:solidFill>
                <a:latin typeface="Calibri" panose="020F0502020204030204"/>
                <a:ea typeface="宋体" panose="02010600030101010101" pitchFamily="2" charset="-122"/>
              </a:rPr>
              <a:pPr fontAlgn="auto">
                <a:spcBef>
                  <a:spcPts val="0"/>
                </a:spcBef>
                <a:spcAft>
                  <a:spcPts val="0"/>
                </a:spcAft>
              </a:pPr>
              <a:t>‹#›</a:t>
            </a:fld>
            <a:endParaRPr lang="zh-CN" altLang="en-US" b="0">
              <a:solidFill>
                <a:prstClr val="black">
                  <a:tint val="75000"/>
                </a:prstClr>
              </a:solidFill>
              <a:latin typeface="Calibri" panose="020F0502020204030204"/>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xmlns="" Requires="p14">
      <p:transition spd="slow" p14:dur="1600" advClick="0" advTm="0">
        <p14:gallery dir="l"/>
      </p:transition>
    </mc:Choice>
    <mc:Fallback>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29841"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29841" y="2505075"/>
            <a:ext cx="3868340"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fontAlgn="auto">
              <a:spcBef>
                <a:spcPts val="0"/>
              </a:spcBef>
              <a:spcAft>
                <a:spcPts val="0"/>
              </a:spcAft>
            </a:pPr>
            <a:fld id="{22665CCF-6AF6-4ECE-997B-90D7D73A8E24}" type="datetimeFigureOut">
              <a:rPr lang="zh-CN" altLang="en-US" b="0" smtClean="0">
                <a:solidFill>
                  <a:prstClr val="black">
                    <a:tint val="75000"/>
                  </a:prstClr>
                </a:solidFill>
                <a:latin typeface="Calibri" panose="020F0502020204030204"/>
                <a:ea typeface="宋体" panose="02010600030101010101" pitchFamily="2" charset="-122"/>
              </a:rPr>
              <a:pPr fontAlgn="auto">
                <a:spcBef>
                  <a:spcPts val="0"/>
                </a:spcBef>
                <a:spcAft>
                  <a:spcPts val="0"/>
                </a:spcAft>
              </a:pPr>
              <a:t>2023-02-15</a:t>
            </a:fld>
            <a:endParaRPr lang="zh-CN" altLang="en-US" b="0">
              <a:solidFill>
                <a:prstClr val="black">
                  <a:tint val="75000"/>
                </a:prstClr>
              </a:solidFill>
              <a:latin typeface="Calibri" panose="020F0502020204030204"/>
              <a:ea typeface="宋体" panose="02010600030101010101" pitchFamily="2" charset="-122"/>
            </a:endParaRPr>
          </a:p>
        </p:txBody>
      </p:sp>
      <p:sp>
        <p:nvSpPr>
          <p:cNvPr id="8" name="页脚占位符 7"/>
          <p:cNvSpPr>
            <a:spLocks noGrp="1"/>
          </p:cNvSpPr>
          <p:nvPr>
            <p:ph type="ftr" sz="quarter" idx="11"/>
          </p:nvPr>
        </p:nvSpPr>
        <p:spPr/>
        <p:txBody>
          <a:bodyPr/>
          <a:lstStyle/>
          <a:p>
            <a:pPr fontAlgn="auto">
              <a:spcBef>
                <a:spcPts val="0"/>
              </a:spcBef>
              <a:spcAft>
                <a:spcPts val="0"/>
              </a:spcAft>
            </a:pPr>
            <a:endParaRPr lang="zh-CN" altLang="en-US" b="0">
              <a:solidFill>
                <a:prstClr val="black">
                  <a:tint val="75000"/>
                </a:prstClr>
              </a:solidFill>
              <a:latin typeface="Calibri" panose="020F0502020204030204"/>
              <a:ea typeface="宋体" panose="02010600030101010101" pitchFamily="2" charset="-122"/>
            </a:endParaRPr>
          </a:p>
        </p:txBody>
      </p:sp>
      <p:sp>
        <p:nvSpPr>
          <p:cNvPr id="9" name="灯片编号占位符 8"/>
          <p:cNvSpPr>
            <a:spLocks noGrp="1"/>
          </p:cNvSpPr>
          <p:nvPr>
            <p:ph type="sldNum" sz="quarter" idx="12"/>
          </p:nvPr>
        </p:nvSpPr>
        <p:spPr/>
        <p:txBody>
          <a:bodyPr/>
          <a:lstStyle/>
          <a:p>
            <a:pPr fontAlgn="auto">
              <a:spcBef>
                <a:spcPts val="0"/>
              </a:spcBef>
              <a:spcAft>
                <a:spcPts val="0"/>
              </a:spcAft>
            </a:pPr>
            <a:fld id="{E2862E0A-CEDE-416C-A32F-15E661A2A36E}" type="slidenum">
              <a:rPr lang="zh-CN" altLang="en-US" b="0" smtClean="0">
                <a:solidFill>
                  <a:prstClr val="black">
                    <a:tint val="75000"/>
                  </a:prstClr>
                </a:solidFill>
                <a:latin typeface="Calibri" panose="020F0502020204030204"/>
                <a:ea typeface="宋体" panose="02010600030101010101" pitchFamily="2" charset="-122"/>
              </a:rPr>
              <a:pPr fontAlgn="auto">
                <a:spcBef>
                  <a:spcPts val="0"/>
                </a:spcBef>
                <a:spcAft>
                  <a:spcPts val="0"/>
                </a:spcAft>
              </a:pPr>
              <a:t>‹#›</a:t>
            </a:fld>
            <a:endParaRPr lang="zh-CN" altLang="en-US" b="0">
              <a:solidFill>
                <a:prstClr val="black">
                  <a:tint val="75000"/>
                </a:prstClr>
              </a:solidFill>
              <a:latin typeface="Calibri" panose="020F0502020204030204"/>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xmlns="" Requires="p14">
      <p:transition spd="slow" p14:dur="1600" advClick="0" advTm="0">
        <p14:gallery dir="l"/>
      </p:transition>
    </mc:Choice>
    <mc:Fallback>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fontAlgn="auto">
              <a:spcBef>
                <a:spcPts val="0"/>
              </a:spcBef>
              <a:spcAft>
                <a:spcPts val="0"/>
              </a:spcAft>
            </a:pPr>
            <a:fld id="{22665CCF-6AF6-4ECE-997B-90D7D73A8E24}" type="datetimeFigureOut">
              <a:rPr lang="zh-CN" altLang="en-US" b="0" smtClean="0">
                <a:solidFill>
                  <a:prstClr val="black">
                    <a:tint val="75000"/>
                  </a:prstClr>
                </a:solidFill>
                <a:latin typeface="Calibri" panose="020F0502020204030204"/>
                <a:ea typeface="宋体" panose="02010600030101010101" pitchFamily="2" charset="-122"/>
              </a:rPr>
              <a:pPr fontAlgn="auto">
                <a:spcBef>
                  <a:spcPts val="0"/>
                </a:spcBef>
                <a:spcAft>
                  <a:spcPts val="0"/>
                </a:spcAft>
              </a:pPr>
              <a:t>2023-02-15</a:t>
            </a:fld>
            <a:endParaRPr lang="zh-CN" altLang="en-US" b="0">
              <a:solidFill>
                <a:prstClr val="black">
                  <a:tint val="75000"/>
                </a:prstClr>
              </a:solidFill>
              <a:latin typeface="Calibri" panose="020F0502020204030204"/>
              <a:ea typeface="宋体" panose="02010600030101010101" pitchFamily="2" charset="-122"/>
            </a:endParaRPr>
          </a:p>
        </p:txBody>
      </p:sp>
      <p:sp>
        <p:nvSpPr>
          <p:cNvPr id="4" name="页脚占位符 3"/>
          <p:cNvSpPr>
            <a:spLocks noGrp="1"/>
          </p:cNvSpPr>
          <p:nvPr>
            <p:ph type="ftr" sz="quarter" idx="11"/>
          </p:nvPr>
        </p:nvSpPr>
        <p:spPr/>
        <p:txBody>
          <a:bodyPr/>
          <a:lstStyle/>
          <a:p>
            <a:pPr fontAlgn="auto">
              <a:spcBef>
                <a:spcPts val="0"/>
              </a:spcBef>
              <a:spcAft>
                <a:spcPts val="0"/>
              </a:spcAft>
            </a:pPr>
            <a:endParaRPr lang="zh-CN" altLang="en-US" b="0">
              <a:solidFill>
                <a:prstClr val="black">
                  <a:tint val="75000"/>
                </a:prstClr>
              </a:solidFill>
              <a:latin typeface="Calibri" panose="020F0502020204030204"/>
              <a:ea typeface="宋体" panose="02010600030101010101" pitchFamily="2" charset="-122"/>
            </a:endParaRPr>
          </a:p>
        </p:txBody>
      </p:sp>
      <p:sp>
        <p:nvSpPr>
          <p:cNvPr id="5" name="灯片编号占位符 4"/>
          <p:cNvSpPr>
            <a:spLocks noGrp="1"/>
          </p:cNvSpPr>
          <p:nvPr>
            <p:ph type="sldNum" sz="quarter" idx="12"/>
          </p:nvPr>
        </p:nvSpPr>
        <p:spPr/>
        <p:txBody>
          <a:bodyPr/>
          <a:lstStyle/>
          <a:p>
            <a:pPr fontAlgn="auto">
              <a:spcBef>
                <a:spcPts val="0"/>
              </a:spcBef>
              <a:spcAft>
                <a:spcPts val="0"/>
              </a:spcAft>
            </a:pPr>
            <a:fld id="{E2862E0A-CEDE-416C-A32F-15E661A2A36E}" type="slidenum">
              <a:rPr lang="zh-CN" altLang="en-US" b="0" smtClean="0">
                <a:solidFill>
                  <a:prstClr val="black">
                    <a:tint val="75000"/>
                  </a:prstClr>
                </a:solidFill>
                <a:latin typeface="Calibri" panose="020F0502020204030204"/>
                <a:ea typeface="宋体" panose="02010600030101010101" pitchFamily="2" charset="-122"/>
              </a:rPr>
              <a:pPr fontAlgn="auto">
                <a:spcBef>
                  <a:spcPts val="0"/>
                </a:spcBef>
                <a:spcAft>
                  <a:spcPts val="0"/>
                </a:spcAft>
              </a:pPr>
              <a:t>‹#›</a:t>
            </a:fld>
            <a:endParaRPr lang="zh-CN" altLang="en-US" b="0">
              <a:solidFill>
                <a:prstClr val="black">
                  <a:tint val="75000"/>
                </a:prstClr>
              </a:solidFill>
              <a:latin typeface="Calibri" panose="020F0502020204030204"/>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xmlns="" Requires="p14">
      <p:transition spd="slow" p14:dur="1600" advClick="0" advTm="0">
        <p14:gallery dir="l"/>
      </p:transition>
    </mc:Choice>
    <mc:Fallback>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a:prstGeom prst="rect">
            <a:avLst/>
          </a:prstGeom>
        </p:spPr>
        <p:txBody>
          <a:bodyPr lIns="91432" tIns="45716" rIns="91432" bIns="45716" anchor="b">
            <a:noAutofit/>
          </a:bodyPr>
          <a:lstStyle>
            <a:lvl1pPr>
              <a:lnSpc>
                <a:spcPct val="100000"/>
              </a:lnSpc>
              <a:defRPr sz="10665"/>
            </a:lvl1pPr>
          </a:lstStyle>
          <a:p>
            <a:r>
              <a:rPr lang="zh-CN" altLang="en-US"/>
              <a:t>单击此处编辑母版标题样式</a:t>
            </a:r>
            <a:endParaRPr lang="en-US" dirty="0"/>
          </a:p>
        </p:txBody>
      </p:sp>
      <p:sp>
        <p:nvSpPr>
          <p:cNvPr id="3" name="Subtitle 2"/>
          <p:cNvSpPr>
            <a:spLocks noGrp="1"/>
          </p:cNvSpPr>
          <p:nvPr>
            <p:ph type="subTitle" idx="1"/>
          </p:nvPr>
        </p:nvSpPr>
        <p:spPr>
          <a:xfrm>
            <a:off x="1371600" y="4953000"/>
            <a:ext cx="6400800" cy="1219200"/>
          </a:xfrm>
          <a:prstGeom prst="rect">
            <a:avLst/>
          </a:prstGeom>
        </p:spPr>
        <p:txBody>
          <a:bodyPr lIns="91432" tIns="45716" rIns="91432" bIns="45716">
            <a:normAutofit/>
          </a:bodyPr>
          <a:lstStyle>
            <a:lvl1pPr marL="0" indent="0" algn="ctr">
              <a:buNone/>
              <a:defRPr sz="3200">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endParaRPr lang="en-US" dirty="0"/>
          </a:p>
        </p:txBody>
      </p:sp>
      <p:sp>
        <p:nvSpPr>
          <p:cNvPr id="7" name="Date Placeholder 6"/>
          <p:cNvSpPr>
            <a:spLocks noGrp="1"/>
          </p:cNvSpPr>
          <p:nvPr>
            <p:ph type="dt" sz="half" idx="10"/>
          </p:nvPr>
        </p:nvSpPr>
        <p:spPr>
          <a:xfrm>
            <a:off x="6363351" y="6356354"/>
            <a:ext cx="2085975" cy="365124"/>
          </a:xfrm>
          <a:prstGeom prst="rect">
            <a:avLst/>
          </a:prstGeom>
        </p:spPr>
        <p:txBody>
          <a:bodyPr lIns="91432" tIns="45716" rIns="91432" bIns="45716"/>
          <a:lstStyle>
            <a:lvl1pPr>
              <a:defRPr>
                <a:latin typeface="微软雅黑" panose="020B0503020204020204" pitchFamily="34" charset="-122"/>
              </a:defRPr>
            </a:lvl1pPr>
          </a:lstStyle>
          <a:p>
            <a:fld id="{544213AF-26F6-41FA-8D85-E2C5388D6E58}" type="datetimeFigureOut">
              <a:rPr lang="en-US" smtClean="0"/>
              <a:pPr/>
              <a:t>2/15/2023</a:t>
            </a:fld>
            <a:endParaRPr lang="en-US" dirty="0">
              <a:solidFill>
                <a:srgbClr val="FFFFFF"/>
              </a:solidFill>
            </a:endParaRPr>
          </a:p>
        </p:txBody>
      </p:sp>
      <p:sp>
        <p:nvSpPr>
          <p:cNvPr id="8" name="Slide Number Placeholder 7"/>
          <p:cNvSpPr>
            <a:spLocks noGrp="1"/>
          </p:cNvSpPr>
          <p:nvPr>
            <p:ph type="sldNum" sz="quarter" idx="11"/>
          </p:nvPr>
        </p:nvSpPr>
        <p:spPr>
          <a:xfrm>
            <a:off x="8543281" y="6356354"/>
            <a:ext cx="561975" cy="365124"/>
          </a:xfrm>
          <a:prstGeom prst="rect">
            <a:avLst/>
          </a:prstGeom>
        </p:spPr>
        <p:txBody>
          <a:bodyPr lIns="91432" tIns="45716" rIns="91432" bIns="45716"/>
          <a:lstStyle>
            <a:lvl1pPr>
              <a:defRPr>
                <a:latin typeface="微软雅黑" panose="020B0503020204020204" pitchFamily="34" charset="-122"/>
              </a:defRPr>
            </a:lvl1pPr>
          </a:lstStyle>
          <a:p>
            <a:fld id="{D5BBC35B-A44B-4119-B8DA-DE9E3DFADA20}" type="slidenum">
              <a:rPr lang="en-US" smtClean="0"/>
              <a:pPr/>
              <a:t>‹#›</a:t>
            </a:fld>
            <a:endParaRPr lang="en-US" dirty="0">
              <a:solidFill>
                <a:srgbClr val="FFFFFF"/>
              </a:solidFill>
            </a:endParaRPr>
          </a:p>
        </p:txBody>
      </p:sp>
      <p:sp>
        <p:nvSpPr>
          <p:cNvPr id="9" name="Footer Placeholder 8"/>
          <p:cNvSpPr>
            <a:spLocks noGrp="1"/>
          </p:cNvSpPr>
          <p:nvPr>
            <p:ph type="ftr" sz="quarter" idx="12"/>
          </p:nvPr>
        </p:nvSpPr>
        <p:spPr>
          <a:xfrm>
            <a:off x="659168" y="6356354"/>
            <a:ext cx="2847975" cy="365124"/>
          </a:xfrm>
          <a:prstGeom prst="rect">
            <a:avLst/>
          </a:prstGeom>
        </p:spPr>
        <p:txBody>
          <a:bodyPr lIns="91432" tIns="45716" rIns="91432" bIns="45716"/>
          <a:lstStyle>
            <a:lvl1pPr>
              <a:defRPr>
                <a:latin typeface="微软雅黑" panose="020B0503020204020204" pitchFamily="34" charset="-122"/>
              </a:defRPr>
            </a:lvl1pPr>
          </a:lstStyle>
          <a:p>
            <a:endParaRPr lang="en-US" dirty="0">
              <a:solidFill>
                <a:schemeClr val="accent1">
                  <a:tint val="20000"/>
                </a:schemeClr>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600" advClick="0" advTm="0">
        <p14:gallery dir="l"/>
      </p:transition>
    </mc:Choice>
    <mc:Fallback>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fontAlgn="auto">
              <a:spcBef>
                <a:spcPts val="0"/>
              </a:spcBef>
              <a:spcAft>
                <a:spcPts val="0"/>
              </a:spcAft>
            </a:pPr>
            <a:fld id="{22665CCF-6AF6-4ECE-997B-90D7D73A8E24}" type="datetimeFigureOut">
              <a:rPr lang="zh-CN" altLang="en-US" b="0" smtClean="0">
                <a:solidFill>
                  <a:prstClr val="black">
                    <a:tint val="75000"/>
                  </a:prstClr>
                </a:solidFill>
                <a:latin typeface="Calibri" panose="020F0502020204030204"/>
                <a:ea typeface="宋体" panose="02010600030101010101" pitchFamily="2" charset="-122"/>
              </a:rPr>
              <a:pPr fontAlgn="auto">
                <a:spcBef>
                  <a:spcPts val="0"/>
                </a:spcBef>
                <a:spcAft>
                  <a:spcPts val="0"/>
                </a:spcAft>
              </a:pPr>
              <a:t>2023-02-15</a:t>
            </a:fld>
            <a:endParaRPr lang="zh-CN" altLang="en-US" b="0">
              <a:solidFill>
                <a:prstClr val="black">
                  <a:tint val="75000"/>
                </a:prstClr>
              </a:solidFill>
              <a:latin typeface="Calibri" panose="020F0502020204030204"/>
              <a:ea typeface="宋体" panose="02010600030101010101" pitchFamily="2" charset="-122"/>
            </a:endParaRPr>
          </a:p>
        </p:txBody>
      </p:sp>
      <p:sp>
        <p:nvSpPr>
          <p:cNvPr id="3" name="页脚占位符 2"/>
          <p:cNvSpPr>
            <a:spLocks noGrp="1"/>
          </p:cNvSpPr>
          <p:nvPr>
            <p:ph type="ftr" sz="quarter" idx="11"/>
          </p:nvPr>
        </p:nvSpPr>
        <p:spPr/>
        <p:txBody>
          <a:bodyPr/>
          <a:lstStyle/>
          <a:p>
            <a:pPr fontAlgn="auto">
              <a:spcBef>
                <a:spcPts val="0"/>
              </a:spcBef>
              <a:spcAft>
                <a:spcPts val="0"/>
              </a:spcAft>
            </a:pPr>
            <a:endParaRPr lang="zh-CN" altLang="en-US" b="0">
              <a:solidFill>
                <a:prstClr val="black">
                  <a:tint val="75000"/>
                </a:prstClr>
              </a:solidFill>
              <a:latin typeface="Calibri" panose="020F0502020204030204"/>
              <a:ea typeface="宋体" panose="02010600030101010101" pitchFamily="2" charset="-122"/>
            </a:endParaRPr>
          </a:p>
        </p:txBody>
      </p:sp>
      <p:sp>
        <p:nvSpPr>
          <p:cNvPr id="4" name="灯片编号占位符 3"/>
          <p:cNvSpPr>
            <a:spLocks noGrp="1"/>
          </p:cNvSpPr>
          <p:nvPr>
            <p:ph type="sldNum" sz="quarter" idx="12"/>
          </p:nvPr>
        </p:nvSpPr>
        <p:spPr/>
        <p:txBody>
          <a:bodyPr/>
          <a:lstStyle/>
          <a:p>
            <a:pPr fontAlgn="auto">
              <a:spcBef>
                <a:spcPts val="0"/>
              </a:spcBef>
              <a:spcAft>
                <a:spcPts val="0"/>
              </a:spcAft>
            </a:pPr>
            <a:fld id="{E2862E0A-CEDE-416C-A32F-15E661A2A36E}" type="slidenum">
              <a:rPr lang="zh-CN" altLang="en-US" b="0" smtClean="0">
                <a:solidFill>
                  <a:prstClr val="black">
                    <a:tint val="75000"/>
                  </a:prstClr>
                </a:solidFill>
                <a:latin typeface="Calibri" panose="020F0502020204030204"/>
                <a:ea typeface="宋体" panose="02010600030101010101" pitchFamily="2" charset="-122"/>
              </a:rPr>
              <a:pPr fontAlgn="auto">
                <a:spcBef>
                  <a:spcPts val="0"/>
                </a:spcBef>
                <a:spcAft>
                  <a:spcPts val="0"/>
                </a:spcAft>
              </a:pPr>
              <a:t>‹#›</a:t>
            </a:fld>
            <a:endParaRPr lang="zh-CN" altLang="en-US" b="0">
              <a:solidFill>
                <a:prstClr val="black">
                  <a:tint val="75000"/>
                </a:prstClr>
              </a:solidFill>
              <a:latin typeface="Calibri" panose="020F0502020204030204"/>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xmlns="" Requires="p14">
      <p:transition spd="slow" p14:dur="1600" advClick="0" advTm="0">
        <p14:gallery dir="l"/>
      </p:transition>
    </mc:Choice>
    <mc:Fallback>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fontAlgn="auto">
              <a:spcBef>
                <a:spcPts val="0"/>
              </a:spcBef>
              <a:spcAft>
                <a:spcPts val="0"/>
              </a:spcAft>
            </a:pPr>
            <a:fld id="{22665CCF-6AF6-4ECE-997B-90D7D73A8E24}" type="datetimeFigureOut">
              <a:rPr lang="zh-CN" altLang="en-US" b="0" smtClean="0">
                <a:solidFill>
                  <a:prstClr val="black">
                    <a:tint val="75000"/>
                  </a:prstClr>
                </a:solidFill>
                <a:latin typeface="Calibri" panose="020F0502020204030204"/>
                <a:ea typeface="宋体" panose="02010600030101010101" pitchFamily="2" charset="-122"/>
              </a:rPr>
              <a:pPr fontAlgn="auto">
                <a:spcBef>
                  <a:spcPts val="0"/>
                </a:spcBef>
                <a:spcAft>
                  <a:spcPts val="0"/>
                </a:spcAft>
              </a:pPr>
              <a:t>2023-02-15</a:t>
            </a:fld>
            <a:endParaRPr lang="zh-CN" altLang="en-US" b="0">
              <a:solidFill>
                <a:prstClr val="black">
                  <a:tint val="75000"/>
                </a:prstClr>
              </a:solidFill>
              <a:latin typeface="Calibri" panose="020F0502020204030204"/>
              <a:ea typeface="宋体" panose="02010600030101010101" pitchFamily="2" charset="-122"/>
            </a:endParaRPr>
          </a:p>
        </p:txBody>
      </p:sp>
      <p:sp>
        <p:nvSpPr>
          <p:cNvPr id="6" name="页脚占位符 5"/>
          <p:cNvSpPr>
            <a:spLocks noGrp="1"/>
          </p:cNvSpPr>
          <p:nvPr>
            <p:ph type="ftr" sz="quarter" idx="11"/>
          </p:nvPr>
        </p:nvSpPr>
        <p:spPr/>
        <p:txBody>
          <a:bodyPr/>
          <a:lstStyle/>
          <a:p>
            <a:pPr fontAlgn="auto">
              <a:spcBef>
                <a:spcPts val="0"/>
              </a:spcBef>
              <a:spcAft>
                <a:spcPts val="0"/>
              </a:spcAft>
            </a:pPr>
            <a:endParaRPr lang="zh-CN" altLang="en-US" b="0">
              <a:solidFill>
                <a:prstClr val="black">
                  <a:tint val="75000"/>
                </a:prstClr>
              </a:solidFill>
              <a:latin typeface="Calibri" panose="020F0502020204030204"/>
              <a:ea typeface="宋体" panose="02010600030101010101" pitchFamily="2" charset="-122"/>
            </a:endParaRPr>
          </a:p>
        </p:txBody>
      </p:sp>
      <p:sp>
        <p:nvSpPr>
          <p:cNvPr id="7" name="灯片编号占位符 6"/>
          <p:cNvSpPr>
            <a:spLocks noGrp="1"/>
          </p:cNvSpPr>
          <p:nvPr>
            <p:ph type="sldNum" sz="quarter" idx="12"/>
          </p:nvPr>
        </p:nvSpPr>
        <p:spPr/>
        <p:txBody>
          <a:bodyPr/>
          <a:lstStyle/>
          <a:p>
            <a:pPr fontAlgn="auto">
              <a:spcBef>
                <a:spcPts val="0"/>
              </a:spcBef>
              <a:spcAft>
                <a:spcPts val="0"/>
              </a:spcAft>
            </a:pPr>
            <a:fld id="{E2862E0A-CEDE-416C-A32F-15E661A2A36E}" type="slidenum">
              <a:rPr lang="zh-CN" altLang="en-US" b="0" smtClean="0">
                <a:solidFill>
                  <a:prstClr val="black">
                    <a:tint val="75000"/>
                  </a:prstClr>
                </a:solidFill>
                <a:latin typeface="Calibri" panose="020F0502020204030204"/>
                <a:ea typeface="宋体" panose="02010600030101010101" pitchFamily="2" charset="-122"/>
              </a:rPr>
              <a:pPr fontAlgn="auto">
                <a:spcBef>
                  <a:spcPts val="0"/>
                </a:spcBef>
                <a:spcAft>
                  <a:spcPts val="0"/>
                </a:spcAft>
              </a:pPr>
              <a:t>‹#›</a:t>
            </a:fld>
            <a:endParaRPr lang="zh-CN" altLang="en-US" b="0">
              <a:solidFill>
                <a:prstClr val="black">
                  <a:tint val="75000"/>
                </a:prstClr>
              </a:solidFill>
              <a:latin typeface="Calibri" panose="020F0502020204030204"/>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xmlns="" Requires="p14">
      <p:transition spd="slow" p14:dur="1600" advClick="0" advTm="0">
        <p14:gallery dir="l"/>
      </p:transition>
    </mc:Choice>
    <mc:Fallback>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fontAlgn="auto">
              <a:spcBef>
                <a:spcPts val="0"/>
              </a:spcBef>
              <a:spcAft>
                <a:spcPts val="0"/>
              </a:spcAft>
            </a:pPr>
            <a:fld id="{22665CCF-6AF6-4ECE-997B-90D7D73A8E24}" type="datetimeFigureOut">
              <a:rPr lang="zh-CN" altLang="en-US" b="0" smtClean="0">
                <a:solidFill>
                  <a:prstClr val="black">
                    <a:tint val="75000"/>
                  </a:prstClr>
                </a:solidFill>
                <a:latin typeface="Calibri" panose="020F0502020204030204"/>
                <a:ea typeface="宋体" panose="02010600030101010101" pitchFamily="2" charset="-122"/>
              </a:rPr>
              <a:pPr fontAlgn="auto">
                <a:spcBef>
                  <a:spcPts val="0"/>
                </a:spcBef>
                <a:spcAft>
                  <a:spcPts val="0"/>
                </a:spcAft>
              </a:pPr>
              <a:t>2023-02-15</a:t>
            </a:fld>
            <a:endParaRPr lang="zh-CN" altLang="en-US" b="0">
              <a:solidFill>
                <a:prstClr val="black">
                  <a:tint val="75000"/>
                </a:prstClr>
              </a:solidFill>
              <a:latin typeface="Calibri" panose="020F0502020204030204"/>
              <a:ea typeface="宋体" panose="02010600030101010101" pitchFamily="2" charset="-122"/>
            </a:endParaRPr>
          </a:p>
        </p:txBody>
      </p:sp>
      <p:sp>
        <p:nvSpPr>
          <p:cNvPr id="6" name="页脚占位符 5"/>
          <p:cNvSpPr>
            <a:spLocks noGrp="1"/>
          </p:cNvSpPr>
          <p:nvPr>
            <p:ph type="ftr" sz="quarter" idx="11"/>
          </p:nvPr>
        </p:nvSpPr>
        <p:spPr/>
        <p:txBody>
          <a:bodyPr/>
          <a:lstStyle/>
          <a:p>
            <a:pPr fontAlgn="auto">
              <a:spcBef>
                <a:spcPts val="0"/>
              </a:spcBef>
              <a:spcAft>
                <a:spcPts val="0"/>
              </a:spcAft>
            </a:pPr>
            <a:endParaRPr lang="zh-CN" altLang="en-US" b="0">
              <a:solidFill>
                <a:prstClr val="black">
                  <a:tint val="75000"/>
                </a:prstClr>
              </a:solidFill>
              <a:latin typeface="Calibri" panose="020F0502020204030204"/>
              <a:ea typeface="宋体" panose="02010600030101010101" pitchFamily="2" charset="-122"/>
            </a:endParaRPr>
          </a:p>
        </p:txBody>
      </p:sp>
      <p:sp>
        <p:nvSpPr>
          <p:cNvPr id="7" name="灯片编号占位符 6"/>
          <p:cNvSpPr>
            <a:spLocks noGrp="1"/>
          </p:cNvSpPr>
          <p:nvPr>
            <p:ph type="sldNum" sz="quarter" idx="12"/>
          </p:nvPr>
        </p:nvSpPr>
        <p:spPr/>
        <p:txBody>
          <a:bodyPr/>
          <a:lstStyle/>
          <a:p>
            <a:pPr fontAlgn="auto">
              <a:spcBef>
                <a:spcPts val="0"/>
              </a:spcBef>
              <a:spcAft>
                <a:spcPts val="0"/>
              </a:spcAft>
            </a:pPr>
            <a:fld id="{E2862E0A-CEDE-416C-A32F-15E661A2A36E}" type="slidenum">
              <a:rPr lang="zh-CN" altLang="en-US" b="0" smtClean="0">
                <a:solidFill>
                  <a:prstClr val="black">
                    <a:tint val="75000"/>
                  </a:prstClr>
                </a:solidFill>
                <a:latin typeface="Calibri" panose="020F0502020204030204"/>
                <a:ea typeface="宋体" panose="02010600030101010101" pitchFamily="2" charset="-122"/>
              </a:rPr>
              <a:pPr fontAlgn="auto">
                <a:spcBef>
                  <a:spcPts val="0"/>
                </a:spcBef>
                <a:spcAft>
                  <a:spcPts val="0"/>
                </a:spcAft>
              </a:pPr>
              <a:t>‹#›</a:t>
            </a:fld>
            <a:endParaRPr lang="zh-CN" altLang="en-US" b="0">
              <a:solidFill>
                <a:prstClr val="black">
                  <a:tint val="75000"/>
                </a:prstClr>
              </a:solidFill>
              <a:latin typeface="Calibri" panose="020F0502020204030204"/>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xmlns="" Requires="p14">
      <p:transition spd="slow" p14:dur="1600" advClick="0" advTm="0">
        <p14:gallery dir="l"/>
      </p:transition>
    </mc:Choice>
    <mc:Fallback>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fontAlgn="auto">
              <a:spcBef>
                <a:spcPts val="0"/>
              </a:spcBef>
              <a:spcAft>
                <a:spcPts val="0"/>
              </a:spcAft>
            </a:pPr>
            <a:fld id="{22665CCF-6AF6-4ECE-997B-90D7D73A8E24}" type="datetimeFigureOut">
              <a:rPr lang="zh-CN" altLang="en-US" b="0" smtClean="0">
                <a:solidFill>
                  <a:prstClr val="black">
                    <a:tint val="75000"/>
                  </a:prstClr>
                </a:solidFill>
                <a:latin typeface="Calibri" panose="020F0502020204030204"/>
                <a:ea typeface="宋体" panose="02010600030101010101" pitchFamily="2" charset="-122"/>
              </a:rPr>
              <a:pPr fontAlgn="auto">
                <a:spcBef>
                  <a:spcPts val="0"/>
                </a:spcBef>
                <a:spcAft>
                  <a:spcPts val="0"/>
                </a:spcAft>
              </a:pPr>
              <a:t>2023-02-15</a:t>
            </a:fld>
            <a:endParaRPr lang="zh-CN" altLang="en-US" b="0">
              <a:solidFill>
                <a:prstClr val="black">
                  <a:tint val="75000"/>
                </a:prstClr>
              </a:solidFill>
              <a:latin typeface="Calibri" panose="020F0502020204030204"/>
              <a:ea typeface="宋体" panose="02010600030101010101" pitchFamily="2" charset="-122"/>
            </a:endParaRPr>
          </a:p>
        </p:txBody>
      </p:sp>
      <p:sp>
        <p:nvSpPr>
          <p:cNvPr id="5" name="页脚占位符 4"/>
          <p:cNvSpPr>
            <a:spLocks noGrp="1"/>
          </p:cNvSpPr>
          <p:nvPr>
            <p:ph type="ftr" sz="quarter" idx="11"/>
          </p:nvPr>
        </p:nvSpPr>
        <p:spPr/>
        <p:txBody>
          <a:bodyPr/>
          <a:lstStyle/>
          <a:p>
            <a:pPr fontAlgn="auto">
              <a:spcBef>
                <a:spcPts val="0"/>
              </a:spcBef>
              <a:spcAft>
                <a:spcPts val="0"/>
              </a:spcAft>
            </a:pPr>
            <a:endParaRPr lang="zh-CN" altLang="en-US" b="0">
              <a:solidFill>
                <a:prstClr val="black">
                  <a:tint val="75000"/>
                </a:prstClr>
              </a:solidFill>
              <a:latin typeface="Calibri" panose="020F0502020204030204"/>
              <a:ea typeface="宋体" panose="02010600030101010101" pitchFamily="2" charset="-122"/>
            </a:endParaRPr>
          </a:p>
        </p:txBody>
      </p:sp>
      <p:sp>
        <p:nvSpPr>
          <p:cNvPr id="6" name="灯片编号占位符 5"/>
          <p:cNvSpPr>
            <a:spLocks noGrp="1"/>
          </p:cNvSpPr>
          <p:nvPr>
            <p:ph type="sldNum" sz="quarter" idx="12"/>
          </p:nvPr>
        </p:nvSpPr>
        <p:spPr/>
        <p:txBody>
          <a:bodyPr/>
          <a:lstStyle/>
          <a:p>
            <a:pPr fontAlgn="auto">
              <a:spcBef>
                <a:spcPts val="0"/>
              </a:spcBef>
              <a:spcAft>
                <a:spcPts val="0"/>
              </a:spcAft>
            </a:pPr>
            <a:fld id="{E2862E0A-CEDE-416C-A32F-15E661A2A36E}" type="slidenum">
              <a:rPr lang="zh-CN" altLang="en-US" b="0" smtClean="0">
                <a:solidFill>
                  <a:prstClr val="black">
                    <a:tint val="75000"/>
                  </a:prstClr>
                </a:solidFill>
                <a:latin typeface="Calibri" panose="020F0502020204030204"/>
                <a:ea typeface="宋体" panose="02010600030101010101" pitchFamily="2" charset="-122"/>
              </a:rPr>
              <a:pPr fontAlgn="auto">
                <a:spcBef>
                  <a:spcPts val="0"/>
                </a:spcBef>
                <a:spcAft>
                  <a:spcPts val="0"/>
                </a:spcAft>
              </a:pPr>
              <a:t>‹#›</a:t>
            </a:fld>
            <a:endParaRPr lang="zh-CN" altLang="en-US" b="0">
              <a:solidFill>
                <a:prstClr val="black">
                  <a:tint val="75000"/>
                </a:prstClr>
              </a:solidFill>
              <a:latin typeface="Calibri" panose="020F0502020204030204"/>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xmlns="" Requires="p14">
      <p:transition spd="slow" p14:dur="1600" advClick="0" advTm="0">
        <p14:gallery dir="l"/>
      </p:transition>
    </mc:Choice>
    <mc:Fallback>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fontAlgn="auto">
              <a:spcBef>
                <a:spcPts val="0"/>
              </a:spcBef>
              <a:spcAft>
                <a:spcPts val="0"/>
              </a:spcAft>
            </a:pPr>
            <a:fld id="{22665CCF-6AF6-4ECE-997B-90D7D73A8E24}" type="datetimeFigureOut">
              <a:rPr lang="zh-CN" altLang="en-US" b="0" smtClean="0">
                <a:solidFill>
                  <a:prstClr val="black">
                    <a:tint val="75000"/>
                  </a:prstClr>
                </a:solidFill>
                <a:latin typeface="Calibri" panose="020F0502020204030204"/>
                <a:ea typeface="宋体" panose="02010600030101010101" pitchFamily="2" charset="-122"/>
              </a:rPr>
              <a:pPr fontAlgn="auto">
                <a:spcBef>
                  <a:spcPts val="0"/>
                </a:spcBef>
                <a:spcAft>
                  <a:spcPts val="0"/>
                </a:spcAft>
              </a:pPr>
              <a:t>2023-02-15</a:t>
            </a:fld>
            <a:endParaRPr lang="zh-CN" altLang="en-US" b="0">
              <a:solidFill>
                <a:prstClr val="black">
                  <a:tint val="75000"/>
                </a:prstClr>
              </a:solidFill>
              <a:latin typeface="Calibri" panose="020F0502020204030204"/>
              <a:ea typeface="宋体" panose="02010600030101010101" pitchFamily="2" charset="-122"/>
            </a:endParaRPr>
          </a:p>
        </p:txBody>
      </p:sp>
      <p:sp>
        <p:nvSpPr>
          <p:cNvPr id="5" name="页脚占位符 4"/>
          <p:cNvSpPr>
            <a:spLocks noGrp="1"/>
          </p:cNvSpPr>
          <p:nvPr>
            <p:ph type="ftr" sz="quarter" idx="11"/>
          </p:nvPr>
        </p:nvSpPr>
        <p:spPr/>
        <p:txBody>
          <a:bodyPr/>
          <a:lstStyle/>
          <a:p>
            <a:pPr fontAlgn="auto">
              <a:spcBef>
                <a:spcPts val="0"/>
              </a:spcBef>
              <a:spcAft>
                <a:spcPts val="0"/>
              </a:spcAft>
            </a:pPr>
            <a:endParaRPr lang="zh-CN" altLang="en-US" b="0">
              <a:solidFill>
                <a:prstClr val="black">
                  <a:tint val="75000"/>
                </a:prstClr>
              </a:solidFill>
              <a:latin typeface="Calibri" panose="020F0502020204030204"/>
              <a:ea typeface="宋体" panose="02010600030101010101" pitchFamily="2" charset="-122"/>
            </a:endParaRPr>
          </a:p>
        </p:txBody>
      </p:sp>
      <p:sp>
        <p:nvSpPr>
          <p:cNvPr id="6" name="灯片编号占位符 5"/>
          <p:cNvSpPr>
            <a:spLocks noGrp="1"/>
          </p:cNvSpPr>
          <p:nvPr>
            <p:ph type="sldNum" sz="quarter" idx="12"/>
          </p:nvPr>
        </p:nvSpPr>
        <p:spPr/>
        <p:txBody>
          <a:bodyPr/>
          <a:lstStyle/>
          <a:p>
            <a:pPr fontAlgn="auto">
              <a:spcBef>
                <a:spcPts val="0"/>
              </a:spcBef>
              <a:spcAft>
                <a:spcPts val="0"/>
              </a:spcAft>
            </a:pPr>
            <a:fld id="{E2862E0A-CEDE-416C-A32F-15E661A2A36E}" type="slidenum">
              <a:rPr lang="zh-CN" altLang="en-US" b="0" smtClean="0">
                <a:solidFill>
                  <a:prstClr val="black">
                    <a:tint val="75000"/>
                  </a:prstClr>
                </a:solidFill>
                <a:latin typeface="Calibri" panose="020F0502020204030204"/>
                <a:ea typeface="宋体" panose="02010600030101010101" pitchFamily="2" charset="-122"/>
              </a:rPr>
              <a:pPr fontAlgn="auto">
                <a:spcBef>
                  <a:spcPts val="0"/>
                </a:spcBef>
                <a:spcAft>
                  <a:spcPts val="0"/>
                </a:spcAft>
              </a:pPr>
              <a:t>‹#›</a:t>
            </a:fld>
            <a:endParaRPr lang="zh-CN" altLang="en-US" b="0">
              <a:solidFill>
                <a:prstClr val="black">
                  <a:tint val="75000"/>
                </a:prstClr>
              </a:solidFill>
              <a:latin typeface="Calibri" panose="020F0502020204030204"/>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xmlns="" Requires="p14">
      <p:transition spd="slow" p14:dur="1600" advClick="0" advTm="0">
        <p14:gallery dir="l"/>
      </p:transition>
    </mc:Choice>
    <mc:Fallback>
      <p:transition spd="slow" advClick="0"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spd="slow" p14:dur="1600" advClick="0" advTm="0">
        <p14:gallery dir="l"/>
      </p:transition>
    </mc:Choice>
    <mc:Fallback>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457203" y="4"/>
            <a:ext cx="8229600" cy="1600200"/>
          </a:xfrm>
          <a:prstGeom prst="rect">
            <a:avLst/>
          </a:prstGeom>
        </p:spPr>
        <p:txBody>
          <a:bodyPr lIns="91432" tIns="45716" rIns="91432" bIns="45716"/>
          <a:lstStyle/>
          <a:p>
            <a:r>
              <a:rPr lang="zh-CN" altLang="en-US"/>
              <a:t>单击此处编辑母版标题样式</a:t>
            </a:r>
            <a:endParaRPr lang="en-US" dirty="0"/>
          </a:p>
        </p:txBody>
      </p:sp>
      <p:sp>
        <p:nvSpPr>
          <p:cNvPr id="3" name="Content Placeholder 2"/>
          <p:cNvSpPr>
            <a:spLocks noGrp="1"/>
          </p:cNvSpPr>
          <p:nvPr>
            <p:ph idx="1"/>
          </p:nvPr>
        </p:nvSpPr>
        <p:spPr>
          <a:xfrm>
            <a:off x="457203" y="1600200"/>
            <a:ext cx="8229600" cy="4525963"/>
          </a:xfrm>
          <a:prstGeom prst="rect">
            <a:avLst/>
          </a:prstGeom>
        </p:spPr>
        <p:txBody>
          <a:bodyPr lIns="91432" tIns="45716" rIns="91432" bIns="45716"/>
          <a:lstStyle>
            <a:lvl5pPr>
              <a:defRPr/>
            </a:lvl5pPr>
            <a:lvl6pPr>
              <a:defRPr/>
            </a:lvl6pPr>
            <a:lvl7pPr>
              <a:defRPr/>
            </a:lvl7pPr>
            <a:lvl8pPr>
              <a:defRPr/>
            </a:lvl8pPr>
            <a:lvl9pPr>
              <a:buFont typeface="Arial" panose="020B0604020202020204" pitchFamily="34" charset="0"/>
              <a:buChar char="•"/>
              <a:defRPr/>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363351" y="6356354"/>
            <a:ext cx="2085975" cy="365124"/>
          </a:xfrm>
          <a:prstGeom prst="rect">
            <a:avLst/>
          </a:prstGeom>
        </p:spPr>
        <p:txBody>
          <a:bodyPr lIns="91432" tIns="45716" rIns="91432" bIns="45716"/>
          <a:lstStyle>
            <a:lvl1pPr>
              <a:defRPr>
                <a:latin typeface="微软雅黑" panose="020B0503020204020204" pitchFamily="34" charset="-122"/>
              </a:defRPr>
            </a:lvl1pPr>
          </a:lstStyle>
          <a:p>
            <a:fld id="{544213AF-26F6-41FA-8D85-E2C5388D6E58}" type="datetimeFigureOut">
              <a:rPr lang="en-US" smtClean="0"/>
              <a:pPr/>
              <a:t>2/15/2023</a:t>
            </a:fld>
            <a:endParaRPr lang="en-US" dirty="0"/>
          </a:p>
        </p:txBody>
      </p:sp>
      <p:sp>
        <p:nvSpPr>
          <p:cNvPr id="5" name="Footer Placeholder 4"/>
          <p:cNvSpPr>
            <a:spLocks noGrp="1"/>
          </p:cNvSpPr>
          <p:nvPr>
            <p:ph type="ftr" sz="quarter" idx="11"/>
          </p:nvPr>
        </p:nvSpPr>
        <p:spPr>
          <a:xfrm>
            <a:off x="659168" y="6356354"/>
            <a:ext cx="2847975" cy="365124"/>
          </a:xfrm>
          <a:prstGeom prst="rect">
            <a:avLst/>
          </a:prstGeom>
        </p:spPr>
        <p:txBody>
          <a:bodyPr lIns="91432" tIns="45716" rIns="91432" bIns="45716"/>
          <a:lstStyle>
            <a:lvl1pPr>
              <a:defRPr>
                <a:latin typeface="微软雅黑" panose="020B0503020204020204" pitchFamily="34" charset="-122"/>
              </a:defRPr>
            </a:lvl1pPr>
          </a:lstStyle>
          <a:p>
            <a:endParaRPr lang="en-US" dirty="0"/>
          </a:p>
        </p:txBody>
      </p:sp>
      <p:sp>
        <p:nvSpPr>
          <p:cNvPr id="6" name="Slide Number Placeholder 5"/>
          <p:cNvSpPr>
            <a:spLocks noGrp="1"/>
          </p:cNvSpPr>
          <p:nvPr>
            <p:ph type="sldNum" sz="quarter" idx="12"/>
          </p:nvPr>
        </p:nvSpPr>
        <p:spPr>
          <a:xfrm>
            <a:off x="8543281" y="6356354"/>
            <a:ext cx="561975" cy="365124"/>
          </a:xfrm>
          <a:prstGeom prst="rect">
            <a:avLst/>
          </a:prstGeom>
        </p:spPr>
        <p:txBody>
          <a:bodyPr lIns="91432" tIns="45716" rIns="91432" bIns="45716"/>
          <a:lstStyle>
            <a:lvl1pPr>
              <a:defRPr>
                <a:latin typeface="微软雅黑" panose="020B0503020204020204" pitchFamily="34" charset="-122"/>
              </a:defRPr>
            </a:lvl1pPr>
          </a:lstStyle>
          <a:p>
            <a:fld id="{D5BBC35B-A44B-4119-B8DA-DE9E3DFADA20}" type="slidenum">
              <a:rPr lang="en-US" smtClean="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1600" advClick="0" advTm="0">
        <p14:gallery dir="l"/>
      </p:transition>
    </mc:Choice>
    <mc:Fallback>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a:prstGeom prst="rect">
            <a:avLst/>
          </a:prstGeom>
        </p:spPr>
        <p:txBody>
          <a:bodyPr lIns="91432" tIns="45716" rIns="91432" bIns="45716" anchor="b"/>
          <a:lstStyle>
            <a:lvl1pPr algn="ctr" defTabSz="1218565" rtl="0" eaLnBrk="1" latinLnBrk="0" hangingPunct="1">
              <a:lnSpc>
                <a:spcPct val="100000"/>
              </a:lnSpc>
              <a:spcBef>
                <a:spcPct val="0"/>
              </a:spcBef>
              <a:buNone/>
              <a:defRPr lang="en-US" sz="64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722313" y="4068765"/>
            <a:ext cx="7772400" cy="1131887"/>
          </a:xfrm>
          <a:prstGeom prst="rect">
            <a:avLst/>
          </a:prstGeom>
        </p:spPr>
        <p:txBody>
          <a:bodyPr lIns="91432" tIns="45716" rIns="91432" bIns="45716" anchor="t"/>
          <a:lstStyle>
            <a:lvl1pPr marL="0" indent="0" algn="ctr">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6363351" y="6356354"/>
            <a:ext cx="2085975" cy="365124"/>
          </a:xfrm>
          <a:prstGeom prst="rect">
            <a:avLst/>
          </a:prstGeom>
        </p:spPr>
        <p:txBody>
          <a:bodyPr lIns="91432" tIns="45716" rIns="91432" bIns="45716"/>
          <a:lstStyle>
            <a:lvl1pPr>
              <a:defRPr>
                <a:latin typeface="微软雅黑" panose="020B0503020204020204" pitchFamily="34" charset="-122"/>
              </a:defRPr>
            </a:lvl1pPr>
          </a:lstStyle>
          <a:p>
            <a:fld id="{544213AF-26F6-41FA-8D85-E2C5388D6E58}" type="datetimeFigureOut">
              <a:rPr lang="en-US" smtClean="0"/>
              <a:pPr/>
              <a:t>2/15/2023</a:t>
            </a:fld>
            <a:endParaRPr lang="en-US" dirty="0"/>
          </a:p>
        </p:txBody>
      </p:sp>
      <p:sp>
        <p:nvSpPr>
          <p:cNvPr id="5" name="Footer Placeholder 4"/>
          <p:cNvSpPr>
            <a:spLocks noGrp="1"/>
          </p:cNvSpPr>
          <p:nvPr>
            <p:ph type="ftr" sz="quarter" idx="11"/>
          </p:nvPr>
        </p:nvSpPr>
        <p:spPr>
          <a:xfrm>
            <a:off x="659168" y="6356354"/>
            <a:ext cx="2847975" cy="365124"/>
          </a:xfrm>
          <a:prstGeom prst="rect">
            <a:avLst/>
          </a:prstGeom>
        </p:spPr>
        <p:txBody>
          <a:bodyPr lIns="91432" tIns="45716" rIns="91432" bIns="45716"/>
          <a:lstStyle>
            <a:lvl1pPr>
              <a:defRPr>
                <a:latin typeface="微软雅黑" panose="020B0503020204020204" pitchFamily="34" charset="-122"/>
              </a:defRPr>
            </a:lvl1pPr>
          </a:lstStyle>
          <a:p>
            <a:endParaRPr lang="en-US" dirty="0"/>
          </a:p>
        </p:txBody>
      </p:sp>
      <p:sp>
        <p:nvSpPr>
          <p:cNvPr id="6" name="Slide Number Placeholder 5"/>
          <p:cNvSpPr>
            <a:spLocks noGrp="1"/>
          </p:cNvSpPr>
          <p:nvPr>
            <p:ph type="sldNum" sz="quarter" idx="12"/>
          </p:nvPr>
        </p:nvSpPr>
        <p:spPr>
          <a:xfrm>
            <a:off x="8543281" y="6356354"/>
            <a:ext cx="561975" cy="365124"/>
          </a:xfrm>
          <a:prstGeom prst="rect">
            <a:avLst/>
          </a:prstGeom>
        </p:spPr>
        <p:txBody>
          <a:bodyPr lIns="91432" tIns="45716" rIns="91432" bIns="45716"/>
          <a:lstStyle>
            <a:lvl1pPr>
              <a:defRPr>
                <a:latin typeface="微软雅黑" panose="020B0503020204020204" pitchFamily="34" charset="-122"/>
              </a:defRPr>
            </a:lvl1pPr>
          </a:lstStyle>
          <a:p>
            <a:fld id="{D5BBC35B-A44B-4119-B8DA-DE9E3DFADA20}" type="slidenum">
              <a:rPr lang="en-US" smtClean="0"/>
              <a:pPr/>
              <a:t>‹#›</a:t>
            </a:fld>
            <a:endParaRPr lang="en-US" dirty="0"/>
          </a:p>
        </p:txBody>
      </p:sp>
      <p:sp>
        <p:nvSpPr>
          <p:cNvPr id="7" name="Oval 6"/>
          <p:cNvSpPr/>
          <p:nvPr/>
        </p:nvSpPr>
        <p:spPr>
          <a:xfrm>
            <a:off x="4495803" y="3924305"/>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rtlCol="0" anchor="ctr"/>
          <a:lstStyle/>
          <a:p>
            <a:pPr algn="ctr"/>
            <a:endParaRPr lang="en-US" sz="100"/>
          </a:p>
        </p:txBody>
      </p:sp>
      <p:sp>
        <p:nvSpPr>
          <p:cNvPr id="8" name="Oval 7"/>
          <p:cNvSpPr/>
          <p:nvPr/>
        </p:nvSpPr>
        <p:spPr>
          <a:xfrm>
            <a:off x="4695826" y="3924305"/>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rtlCol="0" anchor="ctr"/>
          <a:lstStyle/>
          <a:p>
            <a:pPr algn="ctr"/>
            <a:endParaRPr lang="en-US" sz="100"/>
          </a:p>
        </p:txBody>
      </p:sp>
      <p:sp>
        <p:nvSpPr>
          <p:cNvPr id="9" name="Oval 8"/>
          <p:cNvSpPr/>
          <p:nvPr/>
        </p:nvSpPr>
        <p:spPr>
          <a:xfrm>
            <a:off x="4296731" y="3924305"/>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rtlCol="0" anchor="ctr"/>
          <a:lstStyle/>
          <a:p>
            <a:pPr algn="ctr"/>
            <a:endParaRPr lang="en-US" sz="100"/>
          </a:p>
        </p:txBody>
      </p:sp>
    </p:spTree>
  </p:cSld>
  <p:clrMapOvr>
    <a:masterClrMapping/>
  </p:clrMapOvr>
  <mc:AlternateContent xmlns:mc="http://schemas.openxmlformats.org/markup-compatibility/2006">
    <mc:Choice xmlns:p14="http://schemas.microsoft.com/office/powerpoint/2010/main" xmlns="" Requires="p14">
      <p:transition spd="slow" p14:dur="1600" advClick="0" advTm="0">
        <p14:gallery dir="l"/>
      </p:transition>
    </mc:Choice>
    <mc:Fallback>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457203" y="4"/>
            <a:ext cx="8229600" cy="1600200"/>
          </a:xfrm>
          <a:prstGeom prst="rect">
            <a:avLst/>
          </a:prstGeom>
        </p:spPr>
        <p:txBody>
          <a:bodyPr lIns="91432" tIns="45716" rIns="91432" bIns="45716"/>
          <a:lstStyle/>
          <a:p>
            <a:r>
              <a:rPr lang="zh-CN" altLang="en-US"/>
              <a:t>单击此处编辑母版标题样式</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32" tIns="45716" rIns="91432" bIns="45716"/>
          <a:lstStyle>
            <a:lvl1pPr>
              <a:defRPr sz="3200"/>
            </a:lvl1pPr>
            <a:lvl2pPr>
              <a:defRPr sz="2135"/>
            </a:lvl2pPr>
            <a:lvl3pPr>
              <a:defRPr sz="2135"/>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363351" y="6356354"/>
            <a:ext cx="2085975" cy="365124"/>
          </a:xfrm>
          <a:prstGeom prst="rect">
            <a:avLst/>
          </a:prstGeom>
        </p:spPr>
        <p:txBody>
          <a:bodyPr lIns="91432" tIns="45716" rIns="91432" bIns="45716"/>
          <a:lstStyle>
            <a:lvl1pPr>
              <a:defRPr>
                <a:latin typeface="微软雅黑" panose="020B0503020204020204" pitchFamily="34" charset="-122"/>
              </a:defRPr>
            </a:lvl1pPr>
          </a:lstStyle>
          <a:p>
            <a:fld id="{544213AF-26F6-41FA-8D85-E2C5388D6E58}" type="datetimeFigureOut">
              <a:rPr lang="en-US" smtClean="0"/>
              <a:pPr/>
              <a:t>2/15/2023</a:t>
            </a:fld>
            <a:endParaRPr lang="en-US" dirty="0"/>
          </a:p>
        </p:txBody>
      </p:sp>
      <p:sp>
        <p:nvSpPr>
          <p:cNvPr id="6" name="Footer Placeholder 5"/>
          <p:cNvSpPr>
            <a:spLocks noGrp="1"/>
          </p:cNvSpPr>
          <p:nvPr>
            <p:ph type="ftr" sz="quarter" idx="11"/>
          </p:nvPr>
        </p:nvSpPr>
        <p:spPr>
          <a:xfrm>
            <a:off x="659168" y="6356354"/>
            <a:ext cx="2847975" cy="365124"/>
          </a:xfrm>
          <a:prstGeom prst="rect">
            <a:avLst/>
          </a:prstGeom>
        </p:spPr>
        <p:txBody>
          <a:bodyPr lIns="91432" tIns="45716" rIns="91432" bIns="45716"/>
          <a:lstStyle>
            <a:lvl1pPr>
              <a:defRPr>
                <a:latin typeface="微软雅黑" panose="020B0503020204020204" pitchFamily="34" charset="-122"/>
              </a:defRPr>
            </a:lvl1pPr>
          </a:lstStyle>
          <a:p>
            <a:endParaRPr lang="en-US" dirty="0"/>
          </a:p>
        </p:txBody>
      </p:sp>
      <p:sp>
        <p:nvSpPr>
          <p:cNvPr id="7" name="Slide Number Placeholder 6"/>
          <p:cNvSpPr>
            <a:spLocks noGrp="1"/>
          </p:cNvSpPr>
          <p:nvPr>
            <p:ph type="sldNum" sz="quarter" idx="12"/>
          </p:nvPr>
        </p:nvSpPr>
        <p:spPr>
          <a:xfrm>
            <a:off x="8543281" y="6356354"/>
            <a:ext cx="561975" cy="365124"/>
          </a:xfrm>
          <a:prstGeom prst="rect">
            <a:avLst/>
          </a:prstGeom>
        </p:spPr>
        <p:txBody>
          <a:bodyPr lIns="91432" tIns="45716" rIns="91432" bIns="45716"/>
          <a:lstStyle>
            <a:lvl1pPr>
              <a:defRPr>
                <a:latin typeface="微软雅黑" panose="020B0503020204020204" pitchFamily="34" charset="-122"/>
              </a:defRPr>
            </a:lvl1pPr>
          </a:lstStyle>
          <a:p>
            <a:fld id="{D5BBC35B-A44B-4119-B8DA-DE9E3DFADA20}" type="slidenum">
              <a:rPr lang="en-US" smtClean="0"/>
              <a:pPr/>
              <a:t>‹#›</a:t>
            </a:fld>
            <a:endParaRPr lang="en-US" dirty="0"/>
          </a:p>
        </p:txBody>
      </p:sp>
      <p:sp>
        <p:nvSpPr>
          <p:cNvPr id="9" name="Content Placeholder 8"/>
          <p:cNvSpPr>
            <a:spLocks noGrp="1"/>
          </p:cNvSpPr>
          <p:nvPr>
            <p:ph sz="quarter" idx="13"/>
          </p:nvPr>
        </p:nvSpPr>
        <p:spPr>
          <a:xfrm>
            <a:off x="365760" y="1600200"/>
            <a:ext cx="4041648" cy="4526280"/>
          </a:xfrm>
          <a:prstGeom prst="rect">
            <a:avLst/>
          </a:prstGeom>
        </p:spPr>
        <p:txBody>
          <a:bodyPr lIns="91432" tIns="45716" rIns="91432" bIns="4571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Tree>
  </p:cSld>
  <p:clrMapOvr>
    <a:masterClrMapping/>
  </p:clrMapOvr>
  <mc:AlternateContent xmlns:mc="http://schemas.openxmlformats.org/markup-compatibility/2006">
    <mc:Choice xmlns:p14="http://schemas.microsoft.com/office/powerpoint/2010/main" xmlns="" Requires="p14">
      <p:transition spd="slow" p14:dur="1600" advClick="0" advTm="0">
        <p14:gallery dir="l"/>
      </p:transition>
    </mc:Choice>
    <mc:Fallback>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Title 1"/>
          <p:cNvSpPr>
            <a:spLocks noGrp="1"/>
          </p:cNvSpPr>
          <p:nvPr>
            <p:ph type="title"/>
          </p:nvPr>
        </p:nvSpPr>
        <p:spPr>
          <a:xfrm>
            <a:off x="457203" y="4"/>
            <a:ext cx="8229600" cy="1600200"/>
          </a:xfrm>
          <a:prstGeom prst="rect">
            <a:avLst/>
          </a:prstGeom>
        </p:spPr>
        <p:txBody>
          <a:bodyPr lIns="91432" tIns="45716" rIns="91432" bIns="45716"/>
          <a:lstStyle>
            <a:lvl1pPr>
              <a:defRPr/>
            </a:lvl1pPr>
          </a:lstStyle>
          <a:p>
            <a:r>
              <a:rPr lang="zh-CN" altLang="en-US"/>
              <a:t>单击此处编辑母版标题样式</a:t>
            </a:r>
            <a:endParaRPr lang="en-US"/>
          </a:p>
        </p:txBody>
      </p:sp>
      <p:sp>
        <p:nvSpPr>
          <p:cNvPr id="3" name="Text Placeholder 2"/>
          <p:cNvSpPr>
            <a:spLocks noGrp="1"/>
          </p:cNvSpPr>
          <p:nvPr>
            <p:ph type="body" idx="1"/>
          </p:nvPr>
        </p:nvSpPr>
        <p:spPr>
          <a:xfrm>
            <a:off x="457201" y="1600204"/>
            <a:ext cx="4040188" cy="609600"/>
          </a:xfrm>
          <a:prstGeom prst="rect">
            <a:avLst/>
          </a:prstGeom>
        </p:spPr>
        <p:txBody>
          <a:bodyPr lIns="91432" tIns="45716" rIns="91432" bIns="45716" anchor="b">
            <a:noAutofit/>
          </a:bodyPr>
          <a:lstStyle>
            <a:lvl1pPr marL="0" indent="0" algn="ctr">
              <a:buNone/>
              <a:defRPr sz="3200" b="0"/>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5" name="Text Placeholder 4"/>
          <p:cNvSpPr>
            <a:spLocks noGrp="1"/>
          </p:cNvSpPr>
          <p:nvPr>
            <p:ph type="body" sz="quarter" idx="3"/>
          </p:nvPr>
        </p:nvSpPr>
        <p:spPr>
          <a:xfrm>
            <a:off x="4648202" y="1600204"/>
            <a:ext cx="4041775" cy="609600"/>
          </a:xfrm>
          <a:prstGeom prst="rect">
            <a:avLst/>
          </a:prstGeom>
        </p:spPr>
        <p:txBody>
          <a:bodyPr lIns="91432" tIns="45716" rIns="91432" bIns="45716" anchor="b">
            <a:noAutofit/>
          </a:bodyPr>
          <a:lstStyle>
            <a:lvl1pPr marL="0" indent="0" algn="ctr">
              <a:buNone/>
              <a:defRPr sz="3200" b="0"/>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7" name="Date Placeholder 6"/>
          <p:cNvSpPr>
            <a:spLocks noGrp="1"/>
          </p:cNvSpPr>
          <p:nvPr>
            <p:ph type="dt" sz="half" idx="10"/>
          </p:nvPr>
        </p:nvSpPr>
        <p:spPr>
          <a:xfrm>
            <a:off x="6363351" y="6356354"/>
            <a:ext cx="2085975" cy="365124"/>
          </a:xfrm>
          <a:prstGeom prst="rect">
            <a:avLst/>
          </a:prstGeom>
        </p:spPr>
        <p:txBody>
          <a:bodyPr lIns="91432" tIns="45716" rIns="91432" bIns="45716"/>
          <a:lstStyle>
            <a:lvl1pPr>
              <a:defRPr>
                <a:latin typeface="微软雅黑" panose="020B0503020204020204" pitchFamily="34" charset="-122"/>
              </a:defRPr>
            </a:lvl1pPr>
          </a:lstStyle>
          <a:p>
            <a:fld id="{544213AF-26F6-41FA-8D85-E2C5388D6E58}" type="datetimeFigureOut">
              <a:rPr lang="en-US" smtClean="0"/>
              <a:pPr/>
              <a:t>2/15/2023</a:t>
            </a:fld>
            <a:endParaRPr lang="en-US" dirty="0"/>
          </a:p>
        </p:txBody>
      </p:sp>
      <p:sp>
        <p:nvSpPr>
          <p:cNvPr id="8" name="Footer Placeholder 7"/>
          <p:cNvSpPr>
            <a:spLocks noGrp="1"/>
          </p:cNvSpPr>
          <p:nvPr>
            <p:ph type="ftr" sz="quarter" idx="11"/>
          </p:nvPr>
        </p:nvSpPr>
        <p:spPr>
          <a:xfrm>
            <a:off x="659168" y="6356354"/>
            <a:ext cx="2847975" cy="365124"/>
          </a:xfrm>
          <a:prstGeom prst="rect">
            <a:avLst/>
          </a:prstGeom>
        </p:spPr>
        <p:txBody>
          <a:bodyPr lIns="91432" tIns="45716" rIns="91432" bIns="45716"/>
          <a:lstStyle>
            <a:lvl1pPr>
              <a:defRPr>
                <a:latin typeface="微软雅黑" panose="020B0503020204020204" pitchFamily="34" charset="-122"/>
              </a:defRPr>
            </a:lvl1pPr>
          </a:lstStyle>
          <a:p>
            <a:endParaRPr lang="en-US" dirty="0"/>
          </a:p>
        </p:txBody>
      </p:sp>
      <p:sp>
        <p:nvSpPr>
          <p:cNvPr id="9" name="Slide Number Placeholder 8"/>
          <p:cNvSpPr>
            <a:spLocks noGrp="1"/>
          </p:cNvSpPr>
          <p:nvPr>
            <p:ph type="sldNum" sz="quarter" idx="12"/>
          </p:nvPr>
        </p:nvSpPr>
        <p:spPr>
          <a:xfrm>
            <a:off x="8543281" y="6356354"/>
            <a:ext cx="561975" cy="365124"/>
          </a:xfrm>
          <a:prstGeom prst="rect">
            <a:avLst/>
          </a:prstGeom>
        </p:spPr>
        <p:txBody>
          <a:bodyPr lIns="91432" tIns="45716" rIns="91432" bIns="45716"/>
          <a:lstStyle>
            <a:lvl1pPr>
              <a:defRPr>
                <a:latin typeface="微软雅黑" panose="020B0503020204020204" pitchFamily="34" charset="-122"/>
              </a:defRPr>
            </a:lvl1pPr>
          </a:lstStyle>
          <a:p>
            <a:fld id="{D5BBC35B-A44B-4119-B8DA-DE9E3DFADA20}" type="slidenum">
              <a:rPr lang="en-US" smtClean="0"/>
              <a:pPr/>
              <a:t>‹#›</a:t>
            </a:fld>
            <a:endParaRPr lang="en-US" dirty="0"/>
          </a:p>
        </p:txBody>
      </p:sp>
      <p:sp>
        <p:nvSpPr>
          <p:cNvPr id="11" name="Content Placeholder 10"/>
          <p:cNvSpPr>
            <a:spLocks noGrp="1"/>
          </p:cNvSpPr>
          <p:nvPr>
            <p:ph sz="quarter" idx="13"/>
          </p:nvPr>
        </p:nvSpPr>
        <p:spPr>
          <a:xfrm>
            <a:off x="457200" y="2212848"/>
            <a:ext cx="4041648" cy="3913632"/>
          </a:xfrm>
          <a:prstGeom prst="rect">
            <a:avLst/>
          </a:prstGeom>
        </p:spPr>
        <p:txBody>
          <a:bodyPr lIns="91432" tIns="45716" rIns="91432" bIns="4571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13" name="Content Placeholder 12"/>
          <p:cNvSpPr>
            <a:spLocks noGrp="1"/>
          </p:cNvSpPr>
          <p:nvPr>
            <p:ph sz="quarter" idx="14"/>
          </p:nvPr>
        </p:nvSpPr>
        <p:spPr>
          <a:xfrm>
            <a:off x="4672584" y="2212849"/>
            <a:ext cx="4041648" cy="3913187"/>
          </a:xfrm>
          <a:prstGeom prst="rect">
            <a:avLst/>
          </a:prstGeom>
        </p:spPr>
        <p:txBody>
          <a:bodyPr lIns="91432" tIns="45716" rIns="91432" bIns="4571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1600" advClick="0" advTm="0">
        <p14:gallery dir="l"/>
      </p:transition>
    </mc:Choice>
    <mc:Fallback>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Title 1"/>
          <p:cNvSpPr>
            <a:spLocks noGrp="1"/>
          </p:cNvSpPr>
          <p:nvPr>
            <p:ph type="title"/>
          </p:nvPr>
        </p:nvSpPr>
        <p:spPr>
          <a:xfrm>
            <a:off x="457203" y="4"/>
            <a:ext cx="8229600" cy="1600200"/>
          </a:xfrm>
          <a:prstGeom prst="rect">
            <a:avLst/>
          </a:prstGeom>
        </p:spPr>
        <p:txBody>
          <a:bodyPr lIns="91432" tIns="45716" rIns="91432" bIns="45716"/>
          <a:lstStyle/>
          <a:p>
            <a:r>
              <a:rPr lang="zh-CN" altLang="en-US"/>
              <a:t>单击此处编辑母版标题样式</a:t>
            </a:r>
            <a:endParaRPr lang="en-US" dirty="0"/>
          </a:p>
        </p:txBody>
      </p:sp>
      <p:sp>
        <p:nvSpPr>
          <p:cNvPr id="3" name="Date Placeholder 2"/>
          <p:cNvSpPr>
            <a:spLocks noGrp="1"/>
          </p:cNvSpPr>
          <p:nvPr>
            <p:ph type="dt" sz="half" idx="10"/>
          </p:nvPr>
        </p:nvSpPr>
        <p:spPr>
          <a:xfrm>
            <a:off x="6363351" y="6356354"/>
            <a:ext cx="2085975" cy="365124"/>
          </a:xfrm>
          <a:prstGeom prst="rect">
            <a:avLst/>
          </a:prstGeom>
        </p:spPr>
        <p:txBody>
          <a:bodyPr lIns="91432" tIns="45716" rIns="91432" bIns="45716"/>
          <a:lstStyle>
            <a:lvl1pPr>
              <a:defRPr>
                <a:latin typeface="微软雅黑" panose="020B0503020204020204" pitchFamily="34" charset="-122"/>
              </a:defRPr>
            </a:lvl1pPr>
          </a:lstStyle>
          <a:p>
            <a:fld id="{544213AF-26F6-41FA-8D85-E2C5388D6E58}" type="datetimeFigureOut">
              <a:rPr lang="en-US" smtClean="0"/>
              <a:pPr/>
              <a:t>2/15/2023</a:t>
            </a:fld>
            <a:endParaRPr lang="en-US" dirty="0"/>
          </a:p>
        </p:txBody>
      </p:sp>
      <p:sp>
        <p:nvSpPr>
          <p:cNvPr id="4" name="Footer Placeholder 3"/>
          <p:cNvSpPr>
            <a:spLocks noGrp="1"/>
          </p:cNvSpPr>
          <p:nvPr>
            <p:ph type="ftr" sz="quarter" idx="11"/>
          </p:nvPr>
        </p:nvSpPr>
        <p:spPr>
          <a:xfrm>
            <a:off x="659168" y="6356354"/>
            <a:ext cx="2847975" cy="365124"/>
          </a:xfrm>
          <a:prstGeom prst="rect">
            <a:avLst/>
          </a:prstGeom>
        </p:spPr>
        <p:txBody>
          <a:bodyPr lIns="91432" tIns="45716" rIns="91432" bIns="45716"/>
          <a:lstStyle>
            <a:lvl1pPr>
              <a:defRPr>
                <a:latin typeface="微软雅黑" panose="020B0503020204020204" pitchFamily="34" charset="-122"/>
              </a:defRPr>
            </a:lvl1pPr>
          </a:lstStyle>
          <a:p>
            <a:endParaRPr lang="en-US" dirty="0"/>
          </a:p>
        </p:txBody>
      </p:sp>
      <p:sp>
        <p:nvSpPr>
          <p:cNvPr id="5" name="Slide Number Placeholder 4"/>
          <p:cNvSpPr>
            <a:spLocks noGrp="1"/>
          </p:cNvSpPr>
          <p:nvPr>
            <p:ph type="sldNum" sz="quarter" idx="12"/>
          </p:nvPr>
        </p:nvSpPr>
        <p:spPr>
          <a:xfrm>
            <a:off x="8543281" y="6356354"/>
            <a:ext cx="561975" cy="365124"/>
          </a:xfrm>
          <a:prstGeom prst="rect">
            <a:avLst/>
          </a:prstGeom>
        </p:spPr>
        <p:txBody>
          <a:bodyPr lIns="91432" tIns="45716" rIns="91432" bIns="45716"/>
          <a:lstStyle>
            <a:lvl1pPr>
              <a:defRPr>
                <a:latin typeface="微软雅黑" panose="020B0503020204020204" pitchFamily="34" charset="-122"/>
              </a:defRPr>
            </a:lvl1pPr>
          </a:lstStyle>
          <a:p>
            <a:fld id="{D5BBC35B-A44B-4119-B8DA-DE9E3DFADA20}" type="slidenum">
              <a:rPr lang="en-US" smtClean="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1600" advClick="0" advTm="0">
        <p14:gallery dir="l"/>
      </p:transition>
    </mc:Choice>
    <mc:Fallback>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spd="slow" p14:dur="1600" advClick="0" advTm="0">
        <p14:gallery dir="l"/>
      </p:transition>
    </mc:Choice>
    <mc:Fallback>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2_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5907089" y="266701"/>
            <a:ext cx="3008313" cy="2095500"/>
          </a:xfrm>
          <a:prstGeom prst="rect">
            <a:avLst/>
          </a:prstGeom>
        </p:spPr>
        <p:txBody>
          <a:bodyPr lIns="91432" tIns="45716" rIns="91432" bIns="45716" anchor="b"/>
          <a:lstStyle>
            <a:lvl1pPr algn="ctr">
              <a:lnSpc>
                <a:spcPct val="100000"/>
              </a:lnSpc>
              <a:defRPr sz="3735" b="0">
                <a:effectLst>
                  <a:outerShdw blurRad="50800" dist="25400" dir="5400000" algn="t" rotWithShape="0">
                    <a:prstClr val="black">
                      <a:alpha val="25000"/>
                    </a:prstClr>
                  </a:outerShdw>
                </a:effectLst>
              </a:defRPr>
            </a:lvl1pPr>
          </a:lstStyle>
          <a:p>
            <a:r>
              <a:rPr lang="zh-CN" altLang="en-US"/>
              <a:t>单击此处编辑母版标题样式</a:t>
            </a:r>
            <a:endParaRPr lang="en-US" dirty="0"/>
          </a:p>
        </p:txBody>
      </p:sp>
      <p:sp>
        <p:nvSpPr>
          <p:cNvPr id="3" name="Content Placeholder 2"/>
          <p:cNvSpPr>
            <a:spLocks noGrp="1"/>
          </p:cNvSpPr>
          <p:nvPr>
            <p:ph idx="1"/>
          </p:nvPr>
        </p:nvSpPr>
        <p:spPr>
          <a:xfrm>
            <a:off x="719143" y="273054"/>
            <a:ext cx="4995863" cy="5853113"/>
          </a:xfrm>
          <a:prstGeom prst="rect">
            <a:avLst/>
          </a:prstGeom>
        </p:spPr>
        <p:txBody>
          <a:bodyPr lIns="91432" tIns="45716" rIns="91432" bIns="45716"/>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5907089" y="2438400"/>
            <a:ext cx="3008313" cy="3687763"/>
          </a:xfrm>
          <a:prstGeom prst="rect">
            <a:avLst/>
          </a:prstGeom>
        </p:spPr>
        <p:txBody>
          <a:bodyPr lIns="91432" tIns="45716" rIns="91432" bIns="45716">
            <a:normAutofit/>
          </a:bodyPr>
          <a:lstStyle>
            <a:lvl1pPr marL="0" indent="0" algn="ctr">
              <a:lnSpc>
                <a:spcPct val="125000"/>
              </a:lnSpc>
              <a:buNone/>
              <a:defRPr sz="213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Date Placeholder 4"/>
          <p:cNvSpPr>
            <a:spLocks noGrp="1"/>
          </p:cNvSpPr>
          <p:nvPr>
            <p:ph type="dt" sz="half" idx="10"/>
          </p:nvPr>
        </p:nvSpPr>
        <p:spPr>
          <a:xfrm>
            <a:off x="6363351" y="6356354"/>
            <a:ext cx="2085975" cy="365124"/>
          </a:xfrm>
          <a:prstGeom prst="rect">
            <a:avLst/>
          </a:prstGeom>
        </p:spPr>
        <p:txBody>
          <a:bodyPr lIns="91432" tIns="45716" rIns="91432" bIns="45716"/>
          <a:lstStyle>
            <a:lvl1pPr>
              <a:defRPr>
                <a:latin typeface="微软雅黑" panose="020B0503020204020204" pitchFamily="34" charset="-122"/>
              </a:defRPr>
            </a:lvl1pPr>
          </a:lstStyle>
          <a:p>
            <a:fld id="{544213AF-26F6-41FA-8D85-E2C5388D6E58}" type="datetimeFigureOut">
              <a:rPr lang="en-US" smtClean="0"/>
              <a:pPr/>
              <a:t>2/15/2023</a:t>
            </a:fld>
            <a:endParaRPr lang="en-US" dirty="0"/>
          </a:p>
        </p:txBody>
      </p:sp>
      <p:sp>
        <p:nvSpPr>
          <p:cNvPr id="6" name="Footer Placeholder 5"/>
          <p:cNvSpPr>
            <a:spLocks noGrp="1"/>
          </p:cNvSpPr>
          <p:nvPr>
            <p:ph type="ftr" sz="quarter" idx="11"/>
          </p:nvPr>
        </p:nvSpPr>
        <p:spPr>
          <a:xfrm>
            <a:off x="659168" y="6356354"/>
            <a:ext cx="2847975" cy="365124"/>
          </a:xfrm>
          <a:prstGeom prst="rect">
            <a:avLst/>
          </a:prstGeom>
        </p:spPr>
        <p:txBody>
          <a:bodyPr lIns="91432" tIns="45716" rIns="91432" bIns="45716"/>
          <a:lstStyle>
            <a:lvl1pPr>
              <a:defRPr>
                <a:latin typeface="微软雅黑" panose="020B0503020204020204" pitchFamily="34" charset="-122"/>
              </a:defRPr>
            </a:lvl1pPr>
          </a:lstStyle>
          <a:p>
            <a:endParaRPr lang="en-US" dirty="0"/>
          </a:p>
        </p:txBody>
      </p:sp>
      <p:sp>
        <p:nvSpPr>
          <p:cNvPr id="7" name="Slide Number Placeholder 6"/>
          <p:cNvSpPr>
            <a:spLocks noGrp="1"/>
          </p:cNvSpPr>
          <p:nvPr>
            <p:ph type="sldNum" sz="quarter" idx="12"/>
          </p:nvPr>
        </p:nvSpPr>
        <p:spPr>
          <a:xfrm>
            <a:off x="8543281" y="6356354"/>
            <a:ext cx="561975" cy="365124"/>
          </a:xfrm>
          <a:prstGeom prst="rect">
            <a:avLst/>
          </a:prstGeom>
        </p:spPr>
        <p:txBody>
          <a:bodyPr lIns="91432" tIns="45716" rIns="91432" bIns="45716"/>
          <a:lstStyle>
            <a:lvl1pPr>
              <a:defRPr>
                <a:latin typeface="微软雅黑" panose="020B0503020204020204" pitchFamily="34" charset="-122"/>
              </a:defRPr>
            </a:lvl1pPr>
          </a:lstStyle>
          <a:p>
            <a:fld id="{D5BBC35B-A44B-4119-B8DA-DE9E3DFADA20}" type="slidenum">
              <a:rPr lang="en-US" smtClean="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1600" advClick="0" advTm="0">
        <p14:gallery dir="l"/>
      </p:transition>
    </mc:Choice>
    <mc:Fallback>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 Type="http://schemas.openxmlformats.org/officeDocument/2006/relationships/slideLayout" Target="../slideLayouts/slideLayout4.xml"/><Relationship Id="rId21" Type="http://schemas.openxmlformats.org/officeDocument/2006/relationships/slideLayout" Target="../slideLayouts/slideLayout2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theme" Target="../theme/theme2.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mc:Choice xmlns:p14="http://schemas.microsoft.com/office/powerpoint/2010/main" xmlns="" Requires="p14">
      <p:transition spd="slow" p14:dur="1600" advClick="0" advTm="0">
        <p14:gallery dir="l"/>
      </p:transition>
    </mc:Choice>
    <mc:Fallback>
      <p:transition spd="slow" advClick="0" advTm="0">
        <p:fade/>
      </p:transition>
    </mc:Fallback>
  </mc:AlternateContent>
  <p:txStyles>
    <p:titleStyle>
      <a:lvl1pPr algn="ctr" defTabSz="1218565" rtl="0" eaLnBrk="1" latinLnBrk="0" hangingPunct="1">
        <a:lnSpc>
          <a:spcPts val="7735"/>
        </a:lnSpc>
        <a:spcBef>
          <a:spcPct val="0"/>
        </a:spcBef>
        <a:buNone/>
        <a:defRPr sz="72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3200" kern="1200">
          <a:solidFill>
            <a:schemeClr val="tx1">
              <a:lumMod val="50000"/>
              <a:lumOff val="50000"/>
            </a:schemeClr>
          </a:solidFill>
          <a:latin typeface="+mj-lt"/>
          <a:ea typeface="+mn-ea"/>
          <a:cs typeface="+mn-cs"/>
        </a:defRPr>
      </a:lvl1pPr>
      <a:lvl2pPr marL="990600" indent="-381000" algn="l" defTabSz="1218565" rtl="0" eaLnBrk="1" latinLnBrk="0" hangingPunct="1">
        <a:spcBef>
          <a:spcPct val="20000"/>
        </a:spcBef>
        <a:buFont typeface="Courier New" panose="02070309020205020404" pitchFamily="49" charset="0"/>
        <a:buChar char="o"/>
        <a:defRPr sz="2135" kern="1200">
          <a:solidFill>
            <a:schemeClr val="tx1">
              <a:lumMod val="50000"/>
              <a:lumOff val="50000"/>
            </a:schemeClr>
          </a:solidFill>
          <a:latin typeface="+mj-lt"/>
          <a:ea typeface="+mn-ea"/>
          <a:cs typeface="+mn-cs"/>
        </a:defRPr>
      </a:lvl2pPr>
      <a:lvl3pPr marL="1524000" indent="-304800" algn="l" defTabSz="1218565" rtl="0" eaLnBrk="1" latinLnBrk="0" hangingPunct="1">
        <a:spcBef>
          <a:spcPct val="20000"/>
        </a:spcBef>
        <a:buFont typeface="Arial" panose="020B0604020202020204" pitchFamily="34" charset="0"/>
        <a:buChar char="•"/>
        <a:defRPr sz="2135" kern="1200">
          <a:solidFill>
            <a:schemeClr val="tx1">
              <a:lumMod val="50000"/>
              <a:lumOff val="50000"/>
            </a:schemeClr>
          </a:solidFill>
          <a:latin typeface="+mj-lt"/>
          <a:ea typeface="+mn-ea"/>
          <a:cs typeface="+mn-cs"/>
        </a:defRPr>
      </a:lvl3pPr>
      <a:lvl4pPr marL="2133600" indent="-304800" algn="l" defTabSz="1218565" rtl="0" eaLnBrk="1" latinLnBrk="0" hangingPunct="1">
        <a:spcBef>
          <a:spcPct val="20000"/>
        </a:spcBef>
        <a:buFont typeface="Courier New" panose="02070309020205020404" pitchFamily="49" charset="0"/>
        <a:buChar char="o"/>
        <a:defRPr sz="2135" kern="1200">
          <a:solidFill>
            <a:schemeClr val="tx1">
              <a:lumMod val="50000"/>
              <a:lumOff val="50000"/>
            </a:schemeClr>
          </a:solidFill>
          <a:latin typeface="+mj-lt"/>
          <a:ea typeface="+mn-ea"/>
          <a:cs typeface="+mn-cs"/>
        </a:defRPr>
      </a:lvl4pPr>
      <a:lvl5pPr marL="2743200" indent="-304800" algn="l" defTabSz="1218565" rtl="0" eaLnBrk="1" latinLnBrk="0" hangingPunct="1">
        <a:spcBef>
          <a:spcPct val="20000"/>
        </a:spcBef>
        <a:buFont typeface="Arial" panose="020B0604020202020204" pitchFamily="34" charset="0"/>
        <a:buChar char="•"/>
        <a:defRPr sz="2135" kern="1200">
          <a:solidFill>
            <a:schemeClr val="tx1">
              <a:lumMod val="50000"/>
              <a:lumOff val="50000"/>
            </a:schemeClr>
          </a:solidFill>
          <a:latin typeface="+mj-lt"/>
          <a:ea typeface="+mn-ea"/>
          <a:cs typeface="+mn-cs"/>
        </a:defRPr>
      </a:lvl5pPr>
      <a:lvl6pPr marL="3352800" indent="-304800" algn="l" defTabSz="1218565" rtl="0" eaLnBrk="1" latinLnBrk="0" hangingPunct="1">
        <a:spcBef>
          <a:spcPct val="20000"/>
        </a:spcBef>
        <a:buFont typeface="Courier New" panose="02070309020205020404" pitchFamily="49" charset="0"/>
        <a:buChar char="o"/>
        <a:defRPr sz="2135" kern="1200">
          <a:solidFill>
            <a:schemeClr val="tx1">
              <a:lumMod val="50000"/>
              <a:lumOff val="50000"/>
            </a:schemeClr>
          </a:solidFill>
          <a:latin typeface="+mj-lt"/>
          <a:ea typeface="+mn-ea"/>
          <a:cs typeface="+mn-cs"/>
        </a:defRPr>
      </a:lvl6pPr>
      <a:lvl7pPr marL="3962400" indent="-304800" algn="l" defTabSz="1218565" rtl="0" eaLnBrk="1" latinLnBrk="0" hangingPunct="1">
        <a:spcBef>
          <a:spcPct val="20000"/>
        </a:spcBef>
        <a:buFont typeface="Arial" panose="020B0604020202020204" pitchFamily="34" charset="0"/>
        <a:buChar char="•"/>
        <a:defRPr sz="2135" kern="1200">
          <a:solidFill>
            <a:schemeClr val="tx1">
              <a:lumMod val="50000"/>
              <a:lumOff val="50000"/>
            </a:schemeClr>
          </a:solidFill>
          <a:latin typeface="+mj-lt"/>
          <a:ea typeface="+mn-ea"/>
          <a:cs typeface="+mn-cs"/>
        </a:defRPr>
      </a:lvl7pPr>
      <a:lvl8pPr marL="4572000" indent="-304800" algn="l" defTabSz="1218565" rtl="0" eaLnBrk="1" latinLnBrk="0" hangingPunct="1">
        <a:spcBef>
          <a:spcPct val="20000"/>
        </a:spcBef>
        <a:buFont typeface="Courier New" panose="02070309020205020404" pitchFamily="49" charset="0"/>
        <a:buChar char="o"/>
        <a:defRPr sz="2135" kern="1200">
          <a:solidFill>
            <a:schemeClr val="tx1">
              <a:lumMod val="50000"/>
              <a:lumOff val="50000"/>
            </a:schemeClr>
          </a:solidFill>
          <a:latin typeface="+mj-lt"/>
          <a:ea typeface="+mn-ea"/>
          <a:cs typeface="+mn-cs"/>
        </a:defRPr>
      </a:lvl8pPr>
      <a:lvl9pPr marL="5181600" indent="-304800" algn="l" defTabSz="1218565" rtl="0" eaLnBrk="1" latinLnBrk="0" hangingPunct="1">
        <a:spcBef>
          <a:spcPct val="20000"/>
        </a:spcBef>
        <a:buFont typeface="Arial" panose="020B0604020202020204" pitchFamily="34" charset="0"/>
        <a:buChar char="•"/>
        <a:defRPr sz="2135" kern="1200">
          <a:solidFill>
            <a:schemeClr val="tx1">
              <a:lumMod val="50000"/>
              <a:lumOff val="50000"/>
            </a:schemeClr>
          </a:solidFill>
          <a:latin typeface="+mj-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1"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22665CCF-6AF6-4ECE-997B-90D7D73A8E24}" type="datetimeFigureOut">
              <a:rPr lang="zh-CN" altLang="en-US" b="0" smtClean="0">
                <a:solidFill>
                  <a:prstClr val="black">
                    <a:tint val="75000"/>
                  </a:prstClr>
                </a:solidFill>
                <a:latin typeface="Calibri" panose="020F0502020204030204"/>
                <a:ea typeface="宋体" panose="02010600030101010101" pitchFamily="2" charset="-122"/>
              </a:rPr>
              <a:pPr fontAlgn="auto">
                <a:spcBef>
                  <a:spcPts val="0"/>
                </a:spcBef>
                <a:spcAft>
                  <a:spcPts val="0"/>
                </a:spcAft>
              </a:pPr>
              <a:t>2023-02-15</a:t>
            </a:fld>
            <a:endParaRPr lang="zh-CN" altLang="en-US" b="0">
              <a:solidFill>
                <a:prstClr val="black">
                  <a:tint val="75000"/>
                </a:prstClr>
              </a:solidFill>
              <a:latin typeface="Calibri" panose="020F0502020204030204"/>
              <a:ea typeface="宋体" panose="02010600030101010101" pitchFamily="2" charset="-122"/>
            </a:endParaRPr>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zh-CN" altLang="en-US" b="0">
              <a:solidFill>
                <a:prstClr val="black">
                  <a:tint val="75000"/>
                </a:prstClr>
              </a:solidFill>
              <a:latin typeface="Calibri" panose="020F0502020204030204"/>
              <a:ea typeface="宋体" panose="02010600030101010101" pitchFamily="2" charset="-122"/>
            </a:endParaRPr>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2862E0A-CEDE-416C-A32F-15E661A2A36E}" type="slidenum">
              <a:rPr lang="zh-CN" altLang="en-US" b="0" smtClean="0">
                <a:solidFill>
                  <a:prstClr val="black">
                    <a:tint val="75000"/>
                  </a:prstClr>
                </a:solidFill>
                <a:latin typeface="Calibri" panose="020F0502020204030204"/>
                <a:ea typeface="宋体" panose="02010600030101010101" pitchFamily="2" charset="-122"/>
              </a:rPr>
              <a:pPr fontAlgn="auto">
                <a:spcBef>
                  <a:spcPts val="0"/>
                </a:spcBef>
                <a:spcAft>
                  <a:spcPts val="0"/>
                </a:spcAft>
              </a:pPr>
              <a:t>‹#›</a:t>
            </a:fld>
            <a:endParaRPr lang="zh-CN" altLang="en-US" b="0">
              <a:solidFill>
                <a:prstClr val="black">
                  <a:tint val="75000"/>
                </a:prstClr>
              </a:solidFill>
              <a:latin typeface="Calibri" panose="020F0502020204030204"/>
              <a:ea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Lst>
  <mc:AlternateContent xmlns:mc="http://schemas.openxmlformats.org/markup-compatibility/2006">
    <mc:Choice xmlns:p14="http://schemas.microsoft.com/office/powerpoint/2010/main" xmlns="" Requires="p14">
      <p:transition spd="slow" p14:dur="1600" advClick="0" advTm="0">
        <p14:gallery dir="l"/>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5.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14.xml"/><Relationship Id="rId7" Type="http://schemas.openxmlformats.org/officeDocument/2006/relationships/image" Target="../media/image11.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notesSlide" Target="../notesSlides/notesSlide8.xml"/><Relationship Id="rId5" Type="http://schemas.openxmlformats.org/officeDocument/2006/relationships/slideLayout" Target="../slideLayouts/slideLayout8.xml"/><Relationship Id="rId4" Type="http://schemas.openxmlformats.org/officeDocument/2006/relationships/tags" Target="../tags/tag15.xml"/><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6.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tags" Target="../tags/tag20.xml"/><Relationship Id="rId7" Type="http://schemas.openxmlformats.org/officeDocument/2006/relationships/image" Target="../media/image18.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17.png"/><Relationship Id="rId5" Type="http://schemas.openxmlformats.org/officeDocument/2006/relationships/notesSlide" Target="../notesSlides/notesSlide10.xml"/><Relationship Id="rId4"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image" Target="../media/image20.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hyperlink" Target="file:///C:\Users\lenovo\Desktop\&#20122;&#21382;&#23665;&#22823;&#24093;&#22269;.mp4" TargetMode="External"/><Relationship Id="rId5" Type="http://schemas.openxmlformats.org/officeDocument/2006/relationships/notesSlide" Target="../notesSlides/notesSlide11.xml"/><Relationship Id="rId4"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21.jpe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25.png"/><Relationship Id="rId3" Type="http://schemas.openxmlformats.org/officeDocument/2006/relationships/tags" Target="../tags/tag28.xml"/><Relationship Id="rId7" Type="http://schemas.openxmlformats.org/officeDocument/2006/relationships/notesSlide" Target="../notesSlides/notesSlide13.xml"/><Relationship Id="rId12" Type="http://schemas.openxmlformats.org/officeDocument/2006/relationships/image" Target="../media/image24.jpe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Layout" Target="../slideLayouts/slideLayout8.xml"/><Relationship Id="rId11" Type="http://schemas.openxmlformats.org/officeDocument/2006/relationships/slide" Target="slide17.xml"/><Relationship Id="rId5" Type="http://schemas.openxmlformats.org/officeDocument/2006/relationships/tags" Target="../tags/tag30.xml"/><Relationship Id="rId10" Type="http://schemas.openxmlformats.org/officeDocument/2006/relationships/image" Target="../media/image23.jpeg"/><Relationship Id="rId4" Type="http://schemas.openxmlformats.org/officeDocument/2006/relationships/tags" Target="../tags/tag29.xml"/><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tags" Target="../tags/tag43.xml"/><Relationship Id="rId18" Type="http://schemas.openxmlformats.org/officeDocument/2006/relationships/tags" Target="../tags/tag48.xml"/><Relationship Id="rId26" Type="http://schemas.openxmlformats.org/officeDocument/2006/relationships/image" Target="../media/image27.jpeg"/><Relationship Id="rId3" Type="http://schemas.openxmlformats.org/officeDocument/2006/relationships/tags" Target="../tags/tag33.xml"/><Relationship Id="rId21" Type="http://schemas.openxmlformats.org/officeDocument/2006/relationships/tags" Target="../tags/tag51.xml"/><Relationship Id="rId7" Type="http://schemas.openxmlformats.org/officeDocument/2006/relationships/tags" Target="../tags/tag37.xml"/><Relationship Id="rId12" Type="http://schemas.openxmlformats.org/officeDocument/2006/relationships/tags" Target="../tags/tag42.xml"/><Relationship Id="rId17" Type="http://schemas.openxmlformats.org/officeDocument/2006/relationships/tags" Target="../tags/tag47.xml"/><Relationship Id="rId25" Type="http://schemas.openxmlformats.org/officeDocument/2006/relationships/image" Target="../media/image26.jpeg"/><Relationship Id="rId2" Type="http://schemas.openxmlformats.org/officeDocument/2006/relationships/tags" Target="../tags/tag32.xml"/><Relationship Id="rId16" Type="http://schemas.openxmlformats.org/officeDocument/2006/relationships/tags" Target="../tags/tag46.xml"/><Relationship Id="rId20" Type="http://schemas.openxmlformats.org/officeDocument/2006/relationships/tags" Target="../tags/tag50.xml"/><Relationship Id="rId29" Type="http://schemas.openxmlformats.org/officeDocument/2006/relationships/slide" Target="slide15.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tags" Target="../tags/tag41.xml"/><Relationship Id="rId24" Type="http://schemas.openxmlformats.org/officeDocument/2006/relationships/notesSlide" Target="../notesSlides/notesSlide14.xml"/><Relationship Id="rId5" Type="http://schemas.openxmlformats.org/officeDocument/2006/relationships/tags" Target="../tags/tag35.xml"/><Relationship Id="rId15" Type="http://schemas.openxmlformats.org/officeDocument/2006/relationships/tags" Target="../tags/tag45.xml"/><Relationship Id="rId23" Type="http://schemas.openxmlformats.org/officeDocument/2006/relationships/slideLayout" Target="../slideLayouts/slideLayout20.xml"/><Relationship Id="rId28" Type="http://schemas.openxmlformats.org/officeDocument/2006/relationships/image" Target="../media/image29.jpeg"/><Relationship Id="rId10" Type="http://schemas.openxmlformats.org/officeDocument/2006/relationships/tags" Target="../tags/tag40.xml"/><Relationship Id="rId19" Type="http://schemas.openxmlformats.org/officeDocument/2006/relationships/tags" Target="../tags/tag49.xml"/><Relationship Id="rId31" Type="http://schemas.openxmlformats.org/officeDocument/2006/relationships/image" Target="../media/image31.jpeg"/><Relationship Id="rId4" Type="http://schemas.openxmlformats.org/officeDocument/2006/relationships/tags" Target="../tags/tag34.xml"/><Relationship Id="rId9" Type="http://schemas.openxmlformats.org/officeDocument/2006/relationships/tags" Target="../tags/tag39.xml"/><Relationship Id="rId14" Type="http://schemas.openxmlformats.org/officeDocument/2006/relationships/tags" Target="../tags/tag44.xml"/><Relationship Id="rId22" Type="http://schemas.openxmlformats.org/officeDocument/2006/relationships/tags" Target="../tags/tag52.xml"/><Relationship Id="rId27" Type="http://schemas.openxmlformats.org/officeDocument/2006/relationships/image" Target="../media/image28.jpeg"/><Relationship Id="rId30"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openxmlformats.org/officeDocument/2006/relationships/tags" Target="../tags/tag57.xml"/><Relationship Id="rId7" Type="http://schemas.openxmlformats.org/officeDocument/2006/relationships/slideLayout" Target="../slideLayouts/slideLayout20.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5" Type="http://schemas.openxmlformats.org/officeDocument/2006/relationships/tags" Target="../tags/tag59.xml"/><Relationship Id="rId10" Type="http://schemas.openxmlformats.org/officeDocument/2006/relationships/image" Target="../media/image32.jpeg"/><Relationship Id="rId4" Type="http://schemas.openxmlformats.org/officeDocument/2006/relationships/tags" Target="../tags/tag58.xml"/><Relationship Id="rId9" Type="http://schemas.openxmlformats.org/officeDocument/2006/relationships/slide" Target="slide15.xml"/></Relationships>
</file>

<file path=ppt/slides/_rels/slide18.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62.xml"/><Relationship Id="rId1" Type="http://schemas.openxmlformats.org/officeDocument/2006/relationships/tags" Target="../tags/tag61.xml"/><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tags" Target="../tags/tag65.xml"/><Relationship Id="rId7" Type="http://schemas.openxmlformats.org/officeDocument/2006/relationships/image" Target="../media/image33.jpe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slideLayout" Target="../slideLayouts/slideLayout13.xml"/><Relationship Id="rId5" Type="http://schemas.openxmlformats.org/officeDocument/2006/relationships/tags" Target="../tags/tag67.xml"/><Relationship Id="rId4" Type="http://schemas.openxmlformats.org/officeDocument/2006/relationships/tags" Target="../tags/tag66.xml"/><Relationship Id="rId9" Type="http://schemas.openxmlformats.org/officeDocument/2006/relationships/image" Target="../media/image35.jpeg"/></Relationships>
</file>

<file path=ppt/slides/_rels/slide22.xml.rels><?xml version="1.0" encoding="UTF-8" standalone="yes"?>
<Relationships xmlns="http://schemas.openxmlformats.org/package/2006/relationships"><Relationship Id="rId8" Type="http://schemas.microsoft.com/office/2007/relationships/hdphoto" Target="../media/image47.wdp"/><Relationship Id="rId3" Type="http://schemas.openxmlformats.org/officeDocument/2006/relationships/notesSlide" Target="../notesSlides/notesSlide18.xml"/><Relationship Id="rId7" Type="http://schemas.openxmlformats.org/officeDocument/2006/relationships/image" Target="../media/image39.png"/><Relationship Id="rId2" Type="http://schemas.openxmlformats.org/officeDocument/2006/relationships/slideLayout" Target="../slideLayouts/slideLayout8.xml"/><Relationship Id="rId1" Type="http://schemas.openxmlformats.org/officeDocument/2006/relationships/tags" Target="../tags/tag68.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slide" Target="slide24.xml"/><Relationship Id="rId4" Type="http://schemas.openxmlformats.org/officeDocument/2006/relationships/image" Target="../media/image36.png"/><Relationship Id="rId9" Type="http://schemas.openxmlformats.org/officeDocument/2006/relationships/slide" Target="slide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8.xml"/><Relationship Id="rId1" Type="http://schemas.openxmlformats.org/officeDocument/2006/relationships/tags" Target="../tags/tag69.xml"/><Relationship Id="rId6" Type="http://schemas.openxmlformats.org/officeDocument/2006/relationships/image" Target="../media/image41.jpeg"/><Relationship Id="rId5" Type="http://schemas.openxmlformats.org/officeDocument/2006/relationships/slide" Target="slide22.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8.xml"/><Relationship Id="rId7" Type="http://schemas.openxmlformats.org/officeDocument/2006/relationships/image" Target="../media/image44.png"/><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jpeg"/><Relationship Id="rId4" Type="http://schemas.openxmlformats.org/officeDocument/2006/relationships/notesSlide" Target="../notesSlides/notesSlide20.xml"/><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notesSlide" Target="../notesSlides/notesSlide4.xml"/><Relationship Id="rId4"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8.xml"/><Relationship Id="rId7" Type="http://schemas.openxmlformats.org/officeDocument/2006/relationships/image" Target="../media/image9.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slide" Target="slide8.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 Target="slide9.xml"/><Relationship Id="rId5" Type="http://schemas.openxmlformats.org/officeDocument/2006/relationships/slide" Target="slide7.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slide" Target="slide6.xml"/></Relationships>
</file>

<file path=ppt/slides/_rels/slide8.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148580" y="3716655"/>
            <a:ext cx="3584575" cy="1219835"/>
          </a:xfrm>
          <a:prstGeom prst="rect">
            <a:avLst/>
          </a:prstGeom>
        </p:spPr>
        <p:txBody>
          <a:bodyPr wrap="square">
            <a:spAutoFit/>
          </a:bodyPr>
          <a:lstStyle/>
          <a:p>
            <a:pPr algn="l" fontAlgn="auto">
              <a:lnSpc>
                <a:spcPts val="4400"/>
              </a:lnSpc>
              <a:spcBef>
                <a:spcPts val="0"/>
              </a:spcBef>
              <a:spcAft>
                <a:spcPts val="0"/>
              </a:spcAft>
            </a:pPr>
            <a:r>
              <a:rPr lang="zh-CN" altLang="en-US" sz="3600" b="0" dirty="0" smtClean="0">
                <a:solidFill>
                  <a:schemeClr val="tx1">
                    <a:lumMod val="95000"/>
                    <a:lumOff val="5000"/>
                  </a:schemeClr>
                </a:solidFill>
                <a:latin typeface="微软雅黑" panose="020B0503020204020204" pitchFamily="34" charset="-122"/>
                <a:ea typeface="微软雅黑" panose="020B0503020204020204" pitchFamily="34" charset="-122"/>
              </a:rPr>
              <a:t>古代世界的帝国</a:t>
            </a:r>
          </a:p>
          <a:p>
            <a:pPr algn="l" fontAlgn="auto">
              <a:lnSpc>
                <a:spcPts val="4400"/>
              </a:lnSpc>
              <a:spcBef>
                <a:spcPts val="0"/>
              </a:spcBef>
              <a:spcAft>
                <a:spcPts val="0"/>
              </a:spcAft>
            </a:pPr>
            <a:r>
              <a:rPr lang="zh-CN" altLang="en-US" sz="3600" b="0" dirty="0" smtClean="0">
                <a:solidFill>
                  <a:schemeClr val="tx1">
                    <a:lumMod val="95000"/>
                    <a:lumOff val="5000"/>
                  </a:schemeClr>
                </a:solidFill>
                <a:latin typeface="微软雅黑" panose="020B0503020204020204" pitchFamily="34" charset="-122"/>
                <a:ea typeface="微软雅黑" panose="020B0503020204020204" pitchFamily="34" charset="-122"/>
              </a:rPr>
              <a:t>与文明的交流</a:t>
            </a:r>
          </a:p>
        </p:txBody>
      </p:sp>
      <p:sp>
        <p:nvSpPr>
          <p:cNvPr id="7" name="矩形 6"/>
          <p:cNvSpPr/>
          <p:nvPr/>
        </p:nvSpPr>
        <p:spPr>
          <a:xfrm>
            <a:off x="5349240" y="2085340"/>
            <a:ext cx="2382520" cy="655320"/>
          </a:xfrm>
          <a:prstGeom prst="rect">
            <a:avLst/>
          </a:prstGeom>
        </p:spPr>
        <p:txBody>
          <a:bodyPr wrap="square">
            <a:spAutoFit/>
          </a:bodyPr>
          <a:lstStyle/>
          <a:p>
            <a:pPr algn="l" fontAlgn="auto">
              <a:lnSpc>
                <a:spcPts val="4400"/>
              </a:lnSpc>
              <a:spcBef>
                <a:spcPts val="0"/>
              </a:spcBef>
              <a:spcAft>
                <a:spcPts val="0"/>
              </a:spcAft>
            </a:pPr>
            <a:r>
              <a:rPr lang="zh-CN" altLang="en-US" sz="6000" b="0" dirty="0">
                <a:solidFill>
                  <a:srgbClr val="113A83"/>
                </a:solidFill>
                <a:latin typeface="Impact" panose="020B0806030902050204" pitchFamily="34" charset="0"/>
                <a:ea typeface="微软雅黑" panose="020B0503020204020204" pitchFamily="34" charset="-122"/>
              </a:rPr>
              <a:t>第</a:t>
            </a:r>
            <a:r>
              <a:rPr lang="en-US" altLang="zh-CN" sz="6000" b="0" dirty="0">
                <a:solidFill>
                  <a:srgbClr val="113A83"/>
                </a:solidFill>
                <a:latin typeface="Impact" panose="020B0806030902050204" pitchFamily="34" charset="0"/>
                <a:ea typeface="微软雅黑" panose="020B0503020204020204" pitchFamily="34" charset="-122"/>
              </a:rPr>
              <a:t>2</a:t>
            </a:r>
            <a:r>
              <a:rPr lang="zh-CN" altLang="en-US" sz="6000" b="0" dirty="0">
                <a:solidFill>
                  <a:srgbClr val="113A83"/>
                </a:solidFill>
                <a:latin typeface="Impact" panose="020B0806030902050204" pitchFamily="34" charset="0"/>
                <a:ea typeface="微软雅黑" panose="020B0503020204020204" pitchFamily="34" charset="-122"/>
              </a:rPr>
              <a:t>课</a:t>
            </a:r>
          </a:p>
        </p:txBody>
      </p:sp>
      <p:sp>
        <p:nvSpPr>
          <p:cNvPr id="2" name="文本框 1"/>
          <p:cNvSpPr txBox="1"/>
          <p:nvPr/>
        </p:nvSpPr>
        <p:spPr>
          <a:xfrm>
            <a:off x="5708015" y="153670"/>
            <a:ext cx="3154680" cy="655320"/>
          </a:xfrm>
          <a:prstGeom prst="rect">
            <a:avLst/>
          </a:prstGeom>
          <a:noFill/>
        </p:spPr>
        <p:txBody>
          <a:bodyPr wrap="none" rtlCol="0" anchor="t">
            <a:spAutoFit/>
          </a:bodyPr>
          <a:lstStyle/>
          <a:p>
            <a:pPr algn="l" defTabSz="914400" fontAlgn="auto">
              <a:lnSpc>
                <a:spcPts val="4400"/>
              </a:lnSpc>
              <a:spcBef>
                <a:spcPts val="0"/>
              </a:spcBef>
              <a:spcAft>
                <a:spcPts val="0"/>
              </a:spcAft>
            </a:pPr>
            <a:r>
              <a:rPr lang="zh-CN" altLang="en-US" sz="1800" dirty="0" smtClean="0">
                <a:solidFill>
                  <a:schemeClr val="tx1">
                    <a:lumMod val="95000"/>
                    <a:lumOff val="5000"/>
                  </a:schemeClr>
                </a:solidFill>
                <a:latin typeface="微软雅黑" panose="020B0503020204020204" pitchFamily="34" charset="-122"/>
                <a:ea typeface="微软雅黑" panose="020B0503020204020204" pitchFamily="34" charset="-122"/>
                <a:sym typeface="+mn-ea"/>
              </a:rPr>
              <a:t>《中外历史纲要》下第一单元</a:t>
            </a:r>
          </a:p>
        </p:txBody>
      </p:sp>
      <p:pic>
        <p:nvPicPr>
          <p:cNvPr id="4" name="图片 3"/>
          <p:cNvPicPr>
            <a:picLocks noChangeAspect="1"/>
          </p:cNvPicPr>
          <p:nvPr/>
        </p:nvPicPr>
        <p:blipFill>
          <a:blip r:embed="rId4" cstate="print"/>
          <a:srcRect l="29334" t="7890" r="10141" b="9780"/>
          <a:stretch>
            <a:fillRect/>
          </a:stretch>
        </p:blipFill>
        <p:spPr>
          <a:xfrm>
            <a:off x="252095" y="3212465"/>
            <a:ext cx="4593590" cy="3180715"/>
          </a:xfrm>
          <a:prstGeom prst="roundRect">
            <a:avLst/>
          </a:prstGeom>
        </p:spPr>
      </p:pic>
      <p:grpSp>
        <p:nvGrpSpPr>
          <p:cNvPr id="11" name="组合 10"/>
          <p:cNvGrpSpPr/>
          <p:nvPr/>
        </p:nvGrpSpPr>
        <p:grpSpPr>
          <a:xfrm>
            <a:off x="323850" y="913130"/>
            <a:ext cx="5115560" cy="1894840"/>
            <a:chOff x="510" y="1438"/>
            <a:chExt cx="8056" cy="2984"/>
          </a:xfrm>
        </p:grpSpPr>
        <p:pic>
          <p:nvPicPr>
            <p:cNvPr id="5" name="图片 4"/>
            <p:cNvPicPr>
              <a:picLocks noChangeAspect="1"/>
            </p:cNvPicPr>
            <p:nvPr/>
          </p:nvPicPr>
          <p:blipFill>
            <a:blip r:embed="rId5" cstate="print"/>
            <a:srcRect l="6875" t="8614" r="3125" b="8989"/>
            <a:stretch>
              <a:fillRect/>
            </a:stretch>
          </p:blipFill>
          <p:spPr>
            <a:xfrm>
              <a:off x="510" y="1438"/>
              <a:ext cx="4320" cy="2878"/>
            </a:xfrm>
            <a:prstGeom prst="snip2DiagRect">
              <a:avLst/>
            </a:prstGeom>
          </p:spPr>
        </p:pic>
        <p:pic>
          <p:nvPicPr>
            <p:cNvPr id="10" name="图片 9"/>
            <p:cNvPicPr>
              <a:picLocks noChangeAspect="1"/>
            </p:cNvPicPr>
            <p:nvPr/>
          </p:nvPicPr>
          <p:blipFill>
            <a:blip r:embed="rId6" cstate="print"/>
            <a:srcRect l="-11407" t="10979" r="13553" b="-1969"/>
            <a:stretch>
              <a:fillRect/>
            </a:stretch>
          </p:blipFill>
          <p:spPr>
            <a:xfrm>
              <a:off x="4688" y="1490"/>
              <a:ext cx="3879" cy="2932"/>
            </a:xfrm>
            <a:prstGeom prst="ellipse">
              <a:avLst/>
            </a:prstGeom>
          </p:spPr>
        </p:pic>
      </p:grpSp>
      <p:sp>
        <p:nvSpPr>
          <p:cNvPr id="9" name="Text Box 2"/>
          <p:cNvSpPr txBox="1"/>
          <p:nvPr>
            <p:custDataLst>
              <p:tags r:id="rId1"/>
            </p:custDataLst>
          </p:nvPr>
        </p:nvSpPr>
        <p:spPr>
          <a:xfrm>
            <a:off x="5148580" y="2924810"/>
            <a:ext cx="3502660" cy="730885"/>
          </a:xfrm>
          <a:prstGeom prst="rect">
            <a:avLst/>
          </a:prstGeom>
          <a:noFill/>
          <a:ln w="9525">
            <a:noFill/>
          </a:ln>
        </p:spPr>
        <p:txBody>
          <a:bodyPr wrap="square">
            <a:spAutoFit/>
          </a:bodyPr>
          <a:lstStyle/>
          <a:p>
            <a:pPr algn="ctr" defTabSz="685800">
              <a:lnSpc>
                <a:spcPct val="130000"/>
              </a:lnSpc>
              <a:spcBef>
                <a:spcPct val="0"/>
              </a:spcBef>
              <a:spcAft>
                <a:spcPct val="0"/>
              </a:spcAft>
              <a:defRPr/>
            </a:pPr>
            <a:r>
              <a:rPr lang="zh-CN" altLang="en-US" sz="3200" b="1" noProof="1">
                <a:solidFill>
                  <a:srgbClr val="C00000"/>
                </a:solidFill>
                <a:latin typeface="等线" panose="02010600030101010101" charset="-122"/>
                <a:ea typeface="等线" panose="02010600030101010101" charset="-122"/>
              </a:rPr>
              <a:t>扩展与交流</a:t>
            </a:r>
            <a:r>
              <a:rPr lang="en-US" altLang="zh-CN" sz="3200" b="1" noProof="1">
                <a:solidFill>
                  <a:srgbClr val="C00000"/>
                </a:solidFill>
                <a:latin typeface="等线" panose="02010600030101010101" charset="-122"/>
                <a:ea typeface="等线" panose="02010600030101010101" charset="-122"/>
              </a:rPr>
              <a:t>——</a:t>
            </a: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56" presetClass="entr" presetSubtype="0" fill="hold" grpId="0" nodeType="clickEffect">
                                  <p:stCondLst>
                                    <p:cond delay="0"/>
                                  </p:stCondLst>
                                  <p:iterate type="lt">
                                    <p:tmPct val="10000"/>
                                  </p:iterate>
                                  <p:childTnLst>
                                    <p:set>
                                      <p:cBhvr>
                                        <p:cTn id="19" dur="1" fill="hold">
                                          <p:stCondLst>
                                            <p:cond delay="0"/>
                                          </p:stCondLst>
                                        </p:cTn>
                                        <p:tgtEl>
                                          <p:spTgt spid="7"/>
                                        </p:tgtEl>
                                        <p:attrNameLst>
                                          <p:attrName>style.visibility</p:attrName>
                                        </p:attrNameLst>
                                      </p:cBhvr>
                                      <p:to>
                                        <p:strVal val="visible"/>
                                      </p:to>
                                    </p:set>
                                    <p:anim by="(-#ppt_w*2)" calcmode="lin" valueType="num">
                                      <p:cBhvr rctx="PPT">
                                        <p:cTn id="20" dur="500" autoRev="1" fill="hold">
                                          <p:stCondLst>
                                            <p:cond delay="0"/>
                                          </p:stCondLst>
                                        </p:cTn>
                                        <p:tgtEl>
                                          <p:spTgt spid="7"/>
                                        </p:tgtEl>
                                        <p:attrNameLst>
                                          <p:attrName>ppt_w</p:attrName>
                                        </p:attrNameLst>
                                      </p:cBhvr>
                                    </p:anim>
                                    <p:anim by="(#ppt_w*0.50)" calcmode="lin" valueType="num">
                                      <p:cBhvr>
                                        <p:cTn id="21" dur="500" decel="50000" autoRev="1" fill="hold">
                                          <p:stCondLst>
                                            <p:cond delay="0"/>
                                          </p:stCondLst>
                                        </p:cTn>
                                        <p:tgtEl>
                                          <p:spTgt spid="7"/>
                                        </p:tgtEl>
                                        <p:attrNameLst>
                                          <p:attrName>ppt_x</p:attrName>
                                        </p:attrNameLst>
                                      </p:cBhvr>
                                    </p:anim>
                                    <p:anim from="(-#ppt_h/2)" to="(#ppt_y)" calcmode="lin" valueType="num">
                                      <p:cBhvr>
                                        <p:cTn id="22" dur="1000" fill="hold">
                                          <p:stCondLst>
                                            <p:cond delay="0"/>
                                          </p:stCondLst>
                                        </p:cTn>
                                        <p:tgtEl>
                                          <p:spTgt spid="7"/>
                                        </p:tgtEl>
                                        <p:attrNameLst>
                                          <p:attrName>ppt_y</p:attrName>
                                        </p:attrNameLst>
                                      </p:cBhvr>
                                    </p:anim>
                                    <p:animRot by="21600000">
                                      <p:cBhvr>
                                        <p:cTn id="23" dur="1000" fill="hold">
                                          <p:stCondLst>
                                            <p:cond delay="0"/>
                                          </p:stCondLst>
                                        </p:cTn>
                                        <p:tgtEl>
                                          <p:spTgt spid="7"/>
                                        </p:tgtEl>
                                        <p:attrNameLst>
                                          <p:attrName>r</p:attrName>
                                        </p:attrNameLst>
                                      </p:cBhvr>
                                    </p:animRot>
                                  </p:childTnLst>
                                </p:cTn>
                              </p:par>
                            </p:childTnLst>
                          </p:cTn>
                        </p:par>
                        <p:par>
                          <p:cTn id="24" fill="hold">
                            <p:stCondLst>
                              <p:cond delay="12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9"/>
                                        </p:tgtEl>
                                        <p:attrNameLst>
                                          <p:attrName>ppt_y</p:attrName>
                                        </p:attrNameLst>
                                      </p:cBhvr>
                                      <p:tavLst>
                                        <p:tav tm="0">
                                          <p:val>
                                            <p:strVal val="#ppt_y"/>
                                          </p:val>
                                        </p:tav>
                                        <p:tav tm="100000">
                                          <p:val>
                                            <p:strVal val="#ppt_y"/>
                                          </p:val>
                                        </p:tav>
                                      </p:tavLst>
                                    </p:anim>
                                    <p:anim calcmode="lin" valueType="num">
                                      <p:cBhvr>
                                        <p:cTn id="2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9"/>
                                        </p:tgtEl>
                                      </p:cBhvr>
                                    </p:animEffect>
                                  </p:childTnLst>
                                </p:cTn>
                              </p:par>
                            </p:childTnLst>
                          </p:cTn>
                        </p:par>
                        <p:par>
                          <p:cTn id="32" fill="hold">
                            <p:stCondLst>
                              <p:cond delay="2000"/>
                            </p:stCondLst>
                            <p:childTnLst>
                              <p:par>
                                <p:cTn id="33" presetID="41" presetClass="entr" presetSubtype="0" fill="hold" grpId="0" nodeType="afterEffect">
                                  <p:stCondLst>
                                    <p:cond delay="0"/>
                                  </p:stCondLst>
                                  <p:iterate type="lt">
                                    <p:tmPct val="10000"/>
                                  </p:iterate>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6"/>
                                        </p:tgtEl>
                                        <p:attrNameLst>
                                          <p:attrName>ppt_y</p:attrName>
                                        </p:attrNameLst>
                                      </p:cBhvr>
                                      <p:tavLst>
                                        <p:tav tm="0">
                                          <p:val>
                                            <p:strVal val="#ppt_y"/>
                                          </p:val>
                                        </p:tav>
                                        <p:tav tm="100000">
                                          <p:val>
                                            <p:strVal val="#ppt_y"/>
                                          </p:val>
                                        </p:tav>
                                      </p:tavLst>
                                    </p:anim>
                                    <p:anim calcmode="lin" valueType="num">
                                      <p:cBhvr>
                                        <p:cTn id="37"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138430" y="2497455"/>
            <a:ext cx="8839200" cy="3314065"/>
            <a:chOff x="218" y="3933"/>
            <a:chExt cx="13920" cy="5219"/>
          </a:xfrm>
        </p:grpSpPr>
        <p:pic>
          <p:nvPicPr>
            <p:cNvPr id="17412" name="图片 3"/>
            <p:cNvPicPr/>
            <p:nvPr>
              <p:custDataLst>
                <p:tags r:id="rId2"/>
              </p:custDataLst>
            </p:nvPr>
          </p:nvPicPr>
          <p:blipFill>
            <a:blip r:embed="rId7" cstate="print"/>
            <a:stretch>
              <a:fillRect/>
            </a:stretch>
          </p:blipFill>
          <p:spPr>
            <a:xfrm>
              <a:off x="218" y="3933"/>
              <a:ext cx="4385" cy="5218"/>
            </a:xfrm>
            <a:prstGeom prst="rect">
              <a:avLst/>
            </a:prstGeom>
            <a:noFill/>
            <a:ln>
              <a:miter lim="800000"/>
              <a:headEnd/>
              <a:tailEnd/>
            </a:ln>
          </p:spPr>
        </p:pic>
        <p:pic>
          <p:nvPicPr>
            <p:cNvPr id="17413" name="图片 6"/>
            <p:cNvPicPr/>
            <p:nvPr>
              <p:custDataLst>
                <p:tags r:id="rId3"/>
              </p:custDataLst>
            </p:nvPr>
          </p:nvPicPr>
          <p:blipFill>
            <a:blip r:embed="rId8" cstate="print"/>
            <a:stretch>
              <a:fillRect/>
            </a:stretch>
          </p:blipFill>
          <p:spPr>
            <a:xfrm>
              <a:off x="4846" y="3934"/>
              <a:ext cx="4555" cy="5208"/>
            </a:xfrm>
            <a:prstGeom prst="rect">
              <a:avLst/>
            </a:prstGeom>
            <a:noFill/>
            <a:ln>
              <a:miter lim="800000"/>
              <a:headEnd/>
              <a:tailEnd/>
            </a:ln>
          </p:spPr>
        </p:pic>
        <p:pic>
          <p:nvPicPr>
            <p:cNvPr id="17414" name="图片 8"/>
            <p:cNvPicPr/>
            <p:nvPr>
              <p:custDataLst>
                <p:tags r:id="rId4"/>
              </p:custDataLst>
            </p:nvPr>
          </p:nvPicPr>
          <p:blipFill>
            <a:blip r:embed="rId9" cstate="print"/>
            <a:stretch>
              <a:fillRect/>
            </a:stretch>
          </p:blipFill>
          <p:spPr>
            <a:xfrm>
              <a:off x="9526" y="3944"/>
              <a:ext cx="4612" cy="5208"/>
            </a:xfrm>
            <a:prstGeom prst="rect">
              <a:avLst/>
            </a:prstGeom>
            <a:noFill/>
            <a:ln>
              <a:miter lim="800000"/>
              <a:headEnd/>
              <a:tailEnd/>
            </a:ln>
          </p:spPr>
        </p:pic>
      </p:grpSp>
      <p:grpSp>
        <p:nvGrpSpPr>
          <p:cNvPr id="3" name="组合 2"/>
          <p:cNvGrpSpPr/>
          <p:nvPr/>
        </p:nvGrpSpPr>
        <p:grpSpPr>
          <a:xfrm>
            <a:off x="458470" y="76835"/>
            <a:ext cx="4950460" cy="514985"/>
            <a:chOff x="722" y="121"/>
            <a:chExt cx="7796" cy="811"/>
          </a:xfrm>
        </p:grpSpPr>
        <p:sp>
          <p:nvSpPr>
            <p:cNvPr id="4" name="文本框 3"/>
            <p:cNvSpPr txBox="1"/>
            <p:nvPr/>
          </p:nvSpPr>
          <p:spPr>
            <a:xfrm>
              <a:off x="1590" y="164"/>
              <a:ext cx="6928" cy="725"/>
            </a:xfrm>
            <a:prstGeom prst="rect">
              <a:avLst/>
            </a:prstGeom>
            <a:noFill/>
          </p:spPr>
          <p:txBody>
            <a:bodyPr anchor="ctr">
              <a:spAutoFit/>
            </a:bodyPr>
            <a:lstStyle/>
            <a:p>
              <a:pPr algn="l" fontAlgn="auto">
                <a:spcBef>
                  <a:spcPts val="0"/>
                </a:spcBef>
                <a:spcAft>
                  <a:spcPts val="0"/>
                </a:spcAft>
                <a:defRPr/>
              </a:pPr>
              <a:r>
                <a:rPr lang="zh-CN" altLang="en-US" sz="2400" b="0" kern="0" dirty="0" smtClean="0">
                  <a:solidFill>
                    <a:srgbClr val="113A83"/>
                  </a:solidFill>
                  <a:latin typeface="汉仪方叠体简" panose="02010600000101010101" charset="-122"/>
                  <a:ea typeface="汉仪方叠体简" panose="02010600000101010101" charset="-122"/>
                </a:rPr>
                <a:t>古代世界的帝国</a:t>
              </a:r>
            </a:p>
          </p:txBody>
        </p:sp>
        <p:sp>
          <p:nvSpPr>
            <p:cNvPr id="5" name="六边形 4"/>
            <p:cNvSpPr/>
            <p:nvPr>
              <p:custDataLst>
                <p:tags r:id="rId1"/>
              </p:custDataLst>
            </p:nvPr>
          </p:nvSpPr>
          <p:spPr>
            <a:xfrm>
              <a:off x="722" y="121"/>
              <a:ext cx="941" cy="811"/>
            </a:xfrm>
            <a:prstGeom prst="hexagon">
              <a:avLst/>
            </a:prstGeom>
            <a:solidFill>
              <a:srgbClr val="FFFFFF"/>
            </a:solidFill>
            <a:ln>
              <a:noFill/>
            </a:ln>
            <a:effectLst>
              <a:innerShdw blurRad="63500" dist="63500" dir="120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sz="2000" dirty="0">
                  <a:solidFill>
                    <a:srgbClr val="113A83"/>
                  </a:solidFill>
                  <a:latin typeface="Arial Rounded MT Bold" panose="020F0704030504030204" pitchFamily="34" charset="0"/>
                </a:rPr>
                <a:t>0</a:t>
              </a:r>
              <a:r>
                <a:rPr lang="en-US" sz="2000" dirty="0">
                  <a:solidFill>
                    <a:srgbClr val="113A83"/>
                  </a:solidFill>
                  <a:latin typeface="Arial Rounded MT Bold" panose="020F0704030504030204" pitchFamily="34" charset="0"/>
                </a:rPr>
                <a:t>2</a:t>
              </a:r>
            </a:p>
          </p:txBody>
        </p:sp>
      </p:grpSp>
      <p:sp>
        <p:nvSpPr>
          <p:cNvPr id="2" name="文本框 1"/>
          <p:cNvSpPr txBox="1"/>
          <p:nvPr/>
        </p:nvSpPr>
        <p:spPr>
          <a:xfrm>
            <a:off x="815340" y="5928995"/>
            <a:ext cx="1501775" cy="737235"/>
          </a:xfrm>
          <a:prstGeom prst="rect">
            <a:avLst/>
          </a:prstGeom>
          <a:noFill/>
        </p:spPr>
        <p:txBody>
          <a:bodyPr wrap="square" rtlCol="0" anchor="t">
            <a:spAutoFit/>
          </a:bodyPr>
          <a:lstStyle/>
          <a:p>
            <a:r>
              <a:rPr lang="zh-CN" altLang="en-US" sz="2400">
                <a:latin typeface="黑体" panose="02010609060101010101" pitchFamily="49" charset="-122"/>
                <a:sym typeface="+mn-ea"/>
              </a:rPr>
              <a:t>赫梯帝国</a:t>
            </a:r>
          </a:p>
          <a:p>
            <a:r>
              <a:rPr lang="en-US" altLang="zh-CN"/>
              <a:t>BC19-BC13</a:t>
            </a:r>
          </a:p>
        </p:txBody>
      </p:sp>
      <p:sp>
        <p:nvSpPr>
          <p:cNvPr id="6" name="文本框 5"/>
          <p:cNvSpPr txBox="1"/>
          <p:nvPr/>
        </p:nvSpPr>
        <p:spPr>
          <a:xfrm>
            <a:off x="3645535" y="6000750"/>
            <a:ext cx="1828800" cy="737235"/>
          </a:xfrm>
          <a:prstGeom prst="rect">
            <a:avLst/>
          </a:prstGeom>
          <a:noFill/>
        </p:spPr>
        <p:txBody>
          <a:bodyPr wrap="square" rtlCol="0" anchor="t">
            <a:spAutoFit/>
          </a:bodyPr>
          <a:lstStyle/>
          <a:p>
            <a:r>
              <a:rPr lang="zh-CN" altLang="en-US" sz="2400">
                <a:latin typeface="黑体" panose="02010609060101010101" pitchFamily="49" charset="-122"/>
                <a:sym typeface="+mn-ea"/>
              </a:rPr>
              <a:t>埃及新王国</a:t>
            </a:r>
          </a:p>
          <a:p>
            <a:r>
              <a:rPr lang="en-US" altLang="zh-CN"/>
              <a:t>BC16-BC11</a:t>
            </a:r>
          </a:p>
        </p:txBody>
      </p:sp>
      <p:sp>
        <p:nvSpPr>
          <p:cNvPr id="7" name="文本框 6"/>
          <p:cNvSpPr txBox="1"/>
          <p:nvPr/>
        </p:nvSpPr>
        <p:spPr>
          <a:xfrm>
            <a:off x="6789420" y="6000750"/>
            <a:ext cx="1501775" cy="737235"/>
          </a:xfrm>
          <a:prstGeom prst="rect">
            <a:avLst/>
          </a:prstGeom>
          <a:noFill/>
        </p:spPr>
        <p:txBody>
          <a:bodyPr wrap="square" rtlCol="0" anchor="t">
            <a:spAutoFit/>
          </a:bodyPr>
          <a:lstStyle/>
          <a:p>
            <a:r>
              <a:rPr lang="zh-CN" altLang="en-US" sz="2400">
                <a:latin typeface="黑体" panose="02010609060101010101" pitchFamily="49" charset="-122"/>
                <a:sym typeface="+mn-ea"/>
              </a:rPr>
              <a:t>亚述帝国</a:t>
            </a:r>
          </a:p>
          <a:p>
            <a:r>
              <a:rPr lang="en-US" altLang="zh-CN"/>
              <a:t>BC8-BC7</a:t>
            </a:r>
            <a:r>
              <a:rPr lang="zh-CN" altLang="en-US"/>
              <a:t>末</a:t>
            </a:r>
          </a:p>
        </p:txBody>
      </p:sp>
      <p:sp>
        <p:nvSpPr>
          <p:cNvPr id="8" name="文本框 7"/>
          <p:cNvSpPr txBox="1"/>
          <p:nvPr/>
        </p:nvSpPr>
        <p:spPr>
          <a:xfrm>
            <a:off x="36195" y="735330"/>
            <a:ext cx="7342505" cy="829945"/>
          </a:xfrm>
          <a:prstGeom prst="rect">
            <a:avLst/>
          </a:prstGeom>
          <a:noFill/>
        </p:spPr>
        <p:txBody>
          <a:bodyPr wrap="square" rtlCol="0" anchor="t">
            <a:spAutoFit/>
          </a:bodyPr>
          <a:lstStyle/>
          <a:p>
            <a:pPr algn="l">
              <a:lnSpc>
                <a:spcPct val="100000"/>
              </a:lnSpc>
            </a:pPr>
            <a:r>
              <a:rPr lang="zh-CN" altLang="en-US" sz="2400" dirty="0" smtClean="0"/>
              <a:t>是</a:t>
            </a:r>
            <a:r>
              <a:rPr lang="zh-CN" altLang="en-US" sz="2400" dirty="0"/>
              <a:t>一个民族通过武力征服统治其它部落或族群建立的范围比较广大国家。</a:t>
            </a:r>
          </a:p>
        </p:txBody>
      </p:sp>
      <p:grpSp>
        <p:nvGrpSpPr>
          <p:cNvPr id="11" name="组合 10"/>
          <p:cNvGrpSpPr/>
          <p:nvPr/>
        </p:nvGrpSpPr>
        <p:grpSpPr>
          <a:xfrm>
            <a:off x="2514600" y="-90170"/>
            <a:ext cx="1591945" cy="1014730"/>
            <a:chOff x="3960" y="-142"/>
            <a:chExt cx="2507" cy="1598"/>
          </a:xfrm>
        </p:grpSpPr>
        <p:sp>
          <p:nvSpPr>
            <p:cNvPr id="9" name="矩形 8"/>
            <p:cNvSpPr/>
            <p:nvPr/>
          </p:nvSpPr>
          <p:spPr>
            <a:xfrm>
              <a:off x="5089" y="-142"/>
              <a:ext cx="1378" cy="1598"/>
            </a:xfrm>
            <a:prstGeom prst="rect">
              <a:avLst/>
            </a:prstGeom>
            <a:noFill/>
            <a:ln>
              <a:noFill/>
            </a:ln>
          </p:spPr>
          <p:txBody>
            <a:bodyPr wrap="square" rtlCol="0" anchor="t">
              <a:spAutoFit/>
            </a:bodyPr>
            <a:lstStyle/>
            <a:p>
              <a:pPr algn="ctr"/>
              <a:r>
                <a:rPr lang="zh-CN" altLang="en-US" sz="6000">
                  <a:ln w="13462">
                    <a:solidFill>
                      <a:schemeClr val="bg1"/>
                    </a:solidFill>
                    <a:prstDash val="solid"/>
                  </a:ln>
                  <a:solidFill>
                    <a:srgbClr val="FF0000"/>
                  </a:solidFill>
                  <a:effectLst>
                    <a:outerShdw dist="38100" dir="2700000" algn="bl" rotWithShape="0">
                      <a:schemeClr val="accent5"/>
                    </a:outerShdw>
                  </a:effectLst>
                </a:rPr>
                <a:t>？</a:t>
              </a:r>
            </a:p>
          </p:txBody>
        </p:sp>
        <p:sp>
          <p:nvSpPr>
            <p:cNvPr id="10" name="减号 9"/>
            <p:cNvSpPr/>
            <p:nvPr/>
          </p:nvSpPr>
          <p:spPr>
            <a:xfrm>
              <a:off x="3960" y="840"/>
              <a:ext cx="1320" cy="240"/>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nvGrpSpPr>
          <p:cNvPr id="21" name="组合 20"/>
          <p:cNvGrpSpPr/>
          <p:nvPr/>
        </p:nvGrpSpPr>
        <p:grpSpPr>
          <a:xfrm>
            <a:off x="1981200" y="734695"/>
            <a:ext cx="7031355" cy="1809115"/>
            <a:chOff x="3120" y="1157"/>
            <a:chExt cx="11073" cy="2849"/>
          </a:xfrm>
        </p:grpSpPr>
        <p:sp>
          <p:nvSpPr>
            <p:cNvPr id="17411" name="文本框 2"/>
            <p:cNvSpPr/>
            <p:nvPr/>
          </p:nvSpPr>
          <p:spPr>
            <a:xfrm>
              <a:off x="11504" y="1157"/>
              <a:ext cx="2689" cy="1161"/>
            </a:xfrm>
            <a:prstGeom prst="rect">
              <a:avLst/>
            </a:prstGeom>
            <a:noFill/>
            <a:ln>
              <a:noFill/>
              <a:miter lim="800000"/>
            </a:ln>
          </p:spPr>
          <p:txBody>
            <a:bodyPr wrap="square">
              <a:spAutoFit/>
            </a:bodyPr>
            <a:lstStyle>
              <a:lvl1pPr marL="0" indent="0" algn="l" defTabSz="914400" rtl="0" eaLnBrk="0" fontAlgn="base" hangingPunct="0">
                <a:lnSpc>
                  <a:spcPct val="150000"/>
                </a:lnSpc>
                <a:spcBef>
                  <a:spcPct val="0"/>
                </a:spcBef>
                <a:spcAft>
                  <a:spcPct val="0"/>
                </a:spcAft>
                <a:buClrTx/>
                <a:buSzTx/>
                <a:buFontTx/>
                <a:buNone/>
                <a:defRPr kumimoji="0"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0" fontAlgn="base" hangingPunct="0">
                <a:lnSpc>
                  <a:spcPct val="150000"/>
                </a:lnSpc>
                <a:spcBef>
                  <a:spcPct val="0"/>
                </a:spcBef>
                <a:spcAft>
                  <a:spcPct val="0"/>
                </a:spcAft>
                <a:buClrTx/>
                <a:buSzTx/>
                <a:buFontTx/>
                <a:buNone/>
                <a:defRPr kumimoji="0"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0" fontAlgn="base" hangingPunct="0">
                <a:lnSpc>
                  <a:spcPct val="150000"/>
                </a:lnSpc>
                <a:spcBef>
                  <a:spcPct val="0"/>
                </a:spcBef>
                <a:spcAft>
                  <a:spcPct val="0"/>
                </a:spcAft>
                <a:buClrTx/>
                <a:buSzTx/>
                <a:buFontTx/>
                <a:buNone/>
                <a:defRPr kumimoji="0"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0" fontAlgn="base" hangingPunct="0">
                <a:lnSpc>
                  <a:spcPct val="150000"/>
                </a:lnSpc>
                <a:spcBef>
                  <a:spcPct val="0"/>
                </a:spcBef>
                <a:spcAft>
                  <a:spcPct val="0"/>
                </a:spcAft>
                <a:buClrTx/>
                <a:buSzTx/>
                <a:buFontTx/>
                <a:buNone/>
                <a:defRPr kumimoji="0"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0" fontAlgn="base" hangingPunct="0">
                <a:lnSpc>
                  <a:spcPct val="150000"/>
                </a:lnSpc>
                <a:spcBef>
                  <a:spcPct val="0"/>
                </a:spcBef>
                <a:spcAft>
                  <a:spcPct val="0"/>
                </a:spcAft>
                <a:buClrTx/>
                <a:buSzTx/>
                <a:buFontTx/>
                <a:buNone/>
                <a:defRPr kumimoji="0" lang="zh-CN" altLang="en-US" sz="2600" b="1" i="0" u="none" baseline="0">
                  <a:solidFill>
                    <a:schemeClr val="tx1"/>
                  </a:solidFill>
                  <a:latin typeface="宋体" panose="02010600030101010101" pitchFamily="2" charset="-122"/>
                  <a:ea typeface="宋体" panose="02010600030101010101" pitchFamily="2" charset="-122"/>
                </a:defRPr>
              </a:lvl5pPr>
            </a:lstStyle>
            <a:p>
              <a:pPr marL="0" lvl="0" indent="0" eaLnBrk="1" hangingPunct="1"/>
              <a:r>
                <a:rPr lang="zh-CN" altLang="en-US" sz="2800">
                  <a:solidFill>
                    <a:srgbClr val="FF0000"/>
                  </a:solidFill>
                  <a:latin typeface="黑体" panose="02010609060101010101" pitchFamily="49" charset="-122"/>
                  <a:ea typeface="黑体" panose="02010609060101010101" pitchFamily="49" charset="-122"/>
                </a:rPr>
                <a:t>早期帝国</a:t>
              </a:r>
            </a:p>
          </p:txBody>
        </p:sp>
        <p:grpSp>
          <p:nvGrpSpPr>
            <p:cNvPr id="20" name="组合 19"/>
            <p:cNvGrpSpPr/>
            <p:nvPr/>
          </p:nvGrpSpPr>
          <p:grpSpPr>
            <a:xfrm>
              <a:off x="3120" y="2280"/>
              <a:ext cx="9480" cy="1726"/>
              <a:chOff x="3120" y="2280"/>
              <a:chExt cx="9480" cy="1726"/>
            </a:xfrm>
          </p:grpSpPr>
          <p:cxnSp>
            <p:nvCxnSpPr>
              <p:cNvPr id="12" name="直接连接符 11"/>
              <p:cNvCxnSpPr/>
              <p:nvPr/>
            </p:nvCxnSpPr>
            <p:spPr>
              <a:xfrm flipV="1">
                <a:off x="3120" y="2280"/>
                <a:ext cx="9480" cy="156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7973" y="2280"/>
                <a:ext cx="4627" cy="1513"/>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12189" y="2339"/>
                <a:ext cx="367" cy="1667"/>
              </a:xfrm>
              <a:prstGeom prst="line">
                <a:avLst/>
              </a:prstGeom>
              <a:ln w="34925"/>
            </p:spPr>
            <p:style>
              <a:lnRef idx="1">
                <a:schemeClr val="accent1"/>
              </a:lnRef>
              <a:fillRef idx="0">
                <a:schemeClr val="accent1"/>
              </a:fillRef>
              <a:effectRef idx="0">
                <a:schemeClr val="accent1"/>
              </a:effectRef>
              <a:fontRef idx="minor">
                <a:schemeClr val="tx1"/>
              </a:fontRef>
            </p:style>
          </p:cxnSp>
        </p:grpSp>
      </p:grpSp>
    </p:spTree>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linds(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linds(horizont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linds(horizontal)">
                                      <p:cBhvr>
                                        <p:cTn id="27" dur="500"/>
                                        <p:tgtEl>
                                          <p:spTgt spid="2"/>
                                        </p:tgtEl>
                                      </p:cBhvr>
                                    </p:animEffect>
                                  </p:childTnLst>
                                </p:cTn>
                              </p:par>
                            </p:childTnLst>
                          </p:cTn>
                        </p:par>
                        <p:par>
                          <p:cTn id="28" fill="hold">
                            <p:stCondLst>
                              <p:cond delay="500"/>
                            </p:stCondLst>
                            <p:childTnLst>
                              <p:par>
                                <p:cTn id="29" presetID="3" presetClass="entr" presetSubtype="1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linds(horizontal)">
                                      <p:cBhvr>
                                        <p:cTn id="31" dur="500"/>
                                        <p:tgtEl>
                                          <p:spTgt spid="6"/>
                                        </p:tgtEl>
                                      </p:cBhvr>
                                    </p:animEffect>
                                  </p:childTnLst>
                                </p:cTn>
                              </p:par>
                            </p:childTnLst>
                          </p:cTn>
                        </p:par>
                        <p:par>
                          <p:cTn id="32" fill="hold">
                            <p:stCondLst>
                              <p:cond delay="1000"/>
                            </p:stCondLst>
                            <p:childTnLst>
                              <p:par>
                                <p:cTn id="33" presetID="3" presetClass="entr" presetSubtype="1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linds(horizontal)">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3372485" y="965200"/>
            <a:ext cx="2245360" cy="2214771"/>
            <a:chOff x="5008" y="2187"/>
            <a:chExt cx="2919" cy="3104"/>
          </a:xfrm>
        </p:grpSpPr>
        <p:pic>
          <p:nvPicPr>
            <p:cNvPr id="9" name="图片 8"/>
            <p:cNvPicPr>
              <a:picLocks noChangeAspect="1"/>
            </p:cNvPicPr>
            <p:nvPr/>
          </p:nvPicPr>
          <p:blipFill>
            <a:blip r:embed="rId5" cstate="print"/>
            <a:srcRect r="2974" b="5823"/>
            <a:stretch>
              <a:fillRect/>
            </a:stretch>
          </p:blipFill>
          <p:spPr>
            <a:xfrm>
              <a:off x="5140" y="2187"/>
              <a:ext cx="2787" cy="2699"/>
            </a:xfrm>
            <a:prstGeom prst="roundRect">
              <a:avLst/>
            </a:prstGeom>
          </p:spPr>
        </p:pic>
        <p:sp>
          <p:nvSpPr>
            <p:cNvPr id="11" name="文本框 10"/>
            <p:cNvSpPr txBox="1"/>
            <p:nvPr/>
          </p:nvSpPr>
          <p:spPr>
            <a:xfrm>
              <a:off x="5008" y="4818"/>
              <a:ext cx="2656" cy="473"/>
            </a:xfrm>
            <a:prstGeom prst="rect">
              <a:avLst/>
            </a:prstGeom>
            <a:noFill/>
          </p:spPr>
          <p:txBody>
            <a:bodyPr wrap="square" rtlCol="0" anchor="t">
              <a:spAutoFit/>
            </a:bodyPr>
            <a:lstStyle/>
            <a:p>
              <a:pPr marL="285750" indent="-285750" algn="just">
                <a:buFont typeface="Wingdings" panose="05000000000000000000" charset="0"/>
                <a:buChar char="Ø"/>
              </a:pPr>
              <a:r>
                <a:rPr lang="zh-CN" altLang="en-US" sz="1600">
                  <a:latin typeface="微软雅黑" panose="020B0503020204020204" pitchFamily="34" charset="-122"/>
                  <a:ea typeface="微软雅黑" panose="020B0503020204020204" pitchFamily="34" charset="-122"/>
                </a:rPr>
                <a:t>亚历山大</a:t>
              </a:r>
            </a:p>
          </p:txBody>
        </p:sp>
      </p:grpSp>
      <p:grpSp>
        <p:nvGrpSpPr>
          <p:cNvPr id="13" name="组合 12"/>
          <p:cNvGrpSpPr/>
          <p:nvPr/>
        </p:nvGrpSpPr>
        <p:grpSpPr>
          <a:xfrm>
            <a:off x="6258560" y="960755"/>
            <a:ext cx="2219688" cy="2213892"/>
            <a:chOff x="491" y="7186"/>
            <a:chExt cx="2806" cy="3115"/>
          </a:xfrm>
        </p:grpSpPr>
        <p:pic>
          <p:nvPicPr>
            <p:cNvPr id="10" name="图片 9"/>
            <p:cNvPicPr>
              <a:picLocks noChangeAspect="1"/>
            </p:cNvPicPr>
            <p:nvPr/>
          </p:nvPicPr>
          <p:blipFill>
            <a:blip r:embed="rId6" cstate="print"/>
            <a:stretch>
              <a:fillRect/>
            </a:stretch>
          </p:blipFill>
          <p:spPr>
            <a:xfrm>
              <a:off x="491" y="7186"/>
              <a:ext cx="2806" cy="2716"/>
            </a:xfrm>
            <a:prstGeom prst="roundRect">
              <a:avLst/>
            </a:prstGeom>
          </p:spPr>
        </p:pic>
        <p:sp>
          <p:nvSpPr>
            <p:cNvPr id="12" name="文本框 11"/>
            <p:cNvSpPr txBox="1"/>
            <p:nvPr/>
          </p:nvSpPr>
          <p:spPr>
            <a:xfrm>
              <a:off x="641" y="9827"/>
              <a:ext cx="2656" cy="474"/>
            </a:xfrm>
            <a:prstGeom prst="rect">
              <a:avLst/>
            </a:prstGeom>
            <a:noFill/>
          </p:spPr>
          <p:txBody>
            <a:bodyPr wrap="square" rtlCol="0" anchor="t">
              <a:spAutoFit/>
            </a:bodyPr>
            <a:lstStyle/>
            <a:p>
              <a:pPr marL="285750" indent="-285750" algn="just">
                <a:buFont typeface="Wingdings" panose="05000000000000000000" charset="0"/>
                <a:buChar char="Ø"/>
              </a:pPr>
              <a:r>
                <a:rPr lang="zh-CN" altLang="en-US" sz="1600">
                  <a:latin typeface="微软雅黑" panose="020B0503020204020204" pitchFamily="34" charset="-122"/>
                  <a:ea typeface="微软雅黑" panose="020B0503020204020204" pitchFamily="34" charset="-122"/>
                </a:rPr>
                <a:t>屋大维</a:t>
              </a:r>
            </a:p>
          </p:txBody>
        </p:sp>
      </p:grpSp>
      <p:grpSp>
        <p:nvGrpSpPr>
          <p:cNvPr id="3" name="组合 2"/>
          <p:cNvGrpSpPr/>
          <p:nvPr/>
        </p:nvGrpSpPr>
        <p:grpSpPr>
          <a:xfrm>
            <a:off x="464820" y="94615"/>
            <a:ext cx="4950460" cy="514985"/>
            <a:chOff x="722" y="121"/>
            <a:chExt cx="7796" cy="811"/>
          </a:xfrm>
        </p:grpSpPr>
        <p:sp>
          <p:nvSpPr>
            <p:cNvPr id="4" name="文本框 3"/>
            <p:cNvSpPr txBox="1"/>
            <p:nvPr/>
          </p:nvSpPr>
          <p:spPr>
            <a:xfrm>
              <a:off x="1590" y="164"/>
              <a:ext cx="6928" cy="725"/>
            </a:xfrm>
            <a:prstGeom prst="rect">
              <a:avLst/>
            </a:prstGeom>
            <a:noFill/>
          </p:spPr>
          <p:txBody>
            <a:bodyPr anchor="ctr">
              <a:spAutoFit/>
            </a:bodyPr>
            <a:lstStyle/>
            <a:p>
              <a:pPr algn="l" fontAlgn="auto">
                <a:spcBef>
                  <a:spcPts val="0"/>
                </a:spcBef>
                <a:spcAft>
                  <a:spcPts val="0"/>
                </a:spcAft>
                <a:defRPr/>
              </a:pPr>
              <a:r>
                <a:rPr lang="zh-CN" altLang="en-US" sz="2400" b="0" kern="0" dirty="0" smtClean="0">
                  <a:solidFill>
                    <a:srgbClr val="113A83"/>
                  </a:solidFill>
                  <a:latin typeface="汉仪方叠体简" panose="02010600000101010101" charset="-122"/>
                  <a:ea typeface="汉仪方叠体简" panose="02010600000101010101" charset="-122"/>
                </a:rPr>
                <a:t>古代世界的帝国</a:t>
              </a:r>
            </a:p>
          </p:txBody>
        </p:sp>
        <p:sp>
          <p:nvSpPr>
            <p:cNvPr id="5" name="六边形 4"/>
            <p:cNvSpPr/>
            <p:nvPr>
              <p:custDataLst>
                <p:tags r:id="rId2"/>
              </p:custDataLst>
            </p:nvPr>
          </p:nvSpPr>
          <p:spPr>
            <a:xfrm>
              <a:off x="722" y="121"/>
              <a:ext cx="941" cy="811"/>
            </a:xfrm>
            <a:prstGeom prst="hexagon">
              <a:avLst/>
            </a:prstGeom>
            <a:solidFill>
              <a:srgbClr val="FFFFFF"/>
            </a:solidFill>
            <a:ln>
              <a:noFill/>
            </a:ln>
            <a:effectLst>
              <a:innerShdw blurRad="63500" dist="63500" dir="120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sz="2000" dirty="0">
                  <a:solidFill>
                    <a:srgbClr val="113A83"/>
                  </a:solidFill>
                  <a:latin typeface="Arial Rounded MT Bold" panose="020F0704030504030204" pitchFamily="34" charset="0"/>
                </a:rPr>
                <a:t>0</a:t>
              </a:r>
              <a:r>
                <a:rPr lang="en-US" sz="2000" dirty="0">
                  <a:solidFill>
                    <a:srgbClr val="113A83"/>
                  </a:solidFill>
                  <a:latin typeface="Arial Rounded MT Bold" panose="020F0704030504030204" pitchFamily="34" charset="0"/>
                </a:rPr>
                <a:t>2</a:t>
              </a:r>
            </a:p>
          </p:txBody>
        </p:sp>
      </p:grpSp>
      <p:grpSp>
        <p:nvGrpSpPr>
          <p:cNvPr id="15" name="组合 14"/>
          <p:cNvGrpSpPr/>
          <p:nvPr/>
        </p:nvGrpSpPr>
        <p:grpSpPr>
          <a:xfrm>
            <a:off x="458470" y="968375"/>
            <a:ext cx="2305685" cy="2184690"/>
            <a:chOff x="8213" y="2182"/>
            <a:chExt cx="2828" cy="3108"/>
          </a:xfrm>
        </p:grpSpPr>
        <p:pic>
          <p:nvPicPr>
            <p:cNvPr id="2" name="图片 1"/>
            <p:cNvPicPr>
              <a:picLocks noChangeAspect="1"/>
            </p:cNvPicPr>
            <p:nvPr/>
          </p:nvPicPr>
          <p:blipFill>
            <a:blip r:embed="rId7" cstate="print"/>
            <a:stretch>
              <a:fillRect/>
            </a:stretch>
          </p:blipFill>
          <p:spPr>
            <a:xfrm>
              <a:off x="8213" y="2182"/>
              <a:ext cx="2736" cy="2736"/>
            </a:xfrm>
            <a:prstGeom prst="roundRect">
              <a:avLst/>
            </a:prstGeom>
          </p:spPr>
        </p:pic>
        <p:sp>
          <p:nvSpPr>
            <p:cNvPr id="6" name="文本框 5"/>
            <p:cNvSpPr txBox="1"/>
            <p:nvPr/>
          </p:nvSpPr>
          <p:spPr>
            <a:xfrm>
              <a:off x="8385" y="4810"/>
              <a:ext cx="2656" cy="480"/>
            </a:xfrm>
            <a:prstGeom prst="rect">
              <a:avLst/>
            </a:prstGeom>
            <a:noFill/>
          </p:spPr>
          <p:txBody>
            <a:bodyPr wrap="square" rtlCol="0" anchor="t">
              <a:spAutoFit/>
            </a:bodyPr>
            <a:lstStyle/>
            <a:p>
              <a:pPr marL="285750" indent="-285750" algn="just">
                <a:buFont typeface="Wingdings" panose="05000000000000000000" charset="0"/>
                <a:buChar char="Ø"/>
              </a:pPr>
              <a:r>
                <a:rPr lang="zh-CN" altLang="en-US" sz="1600">
                  <a:latin typeface="微软雅黑" panose="020B0503020204020204" pitchFamily="34" charset="-122"/>
                  <a:ea typeface="微软雅黑" panose="020B0503020204020204" pitchFamily="34" charset="-122"/>
                </a:rPr>
                <a:t>居鲁士</a:t>
              </a:r>
            </a:p>
          </p:txBody>
        </p:sp>
      </p:grpSp>
      <p:sp>
        <p:nvSpPr>
          <p:cNvPr id="16" name="文本框 15"/>
          <p:cNvSpPr txBox="1"/>
          <p:nvPr/>
        </p:nvSpPr>
        <p:spPr>
          <a:xfrm>
            <a:off x="3604895" y="94615"/>
            <a:ext cx="4873625" cy="706755"/>
          </a:xfrm>
          <a:prstGeom prst="rect">
            <a:avLst/>
          </a:prstGeom>
          <a:noFill/>
        </p:spPr>
        <p:txBody>
          <a:bodyPr wrap="square" rtlCol="0" anchor="t">
            <a:spAutoFit/>
            <a:scene3d>
              <a:camera prst="orthographicFront"/>
              <a:lightRig rig="threePt" dir="t"/>
            </a:scene3d>
          </a:bodyPr>
          <a:lstStyle/>
          <a:p>
            <a:pPr algn="l"/>
            <a:r>
              <a:rPr lang="zh-CN" altLang="en-US" sz="2000">
                <a:ln w="9525">
                  <a:solidFill>
                    <a:schemeClr val="bg1"/>
                  </a:solidFill>
                  <a:prstDash val="solid"/>
                </a:ln>
                <a:solidFill>
                  <a:srgbClr val="113A83"/>
                </a:solidFill>
                <a:effectLst/>
                <a:latin typeface="方正粗黑宋简体" panose="02000000000000000000" charset="-122"/>
                <a:ea typeface="方正粗黑宋简体" panose="02000000000000000000" charset="-122"/>
              </a:rPr>
              <a:t>世界历史进程中真正意义上的君主（皇帝）统治下地跨欧亚非三洲的强大帝国</a:t>
            </a:r>
          </a:p>
        </p:txBody>
      </p:sp>
      <p:sp>
        <p:nvSpPr>
          <p:cNvPr id="17" name="文本框 16"/>
          <p:cNvSpPr txBox="1"/>
          <p:nvPr/>
        </p:nvSpPr>
        <p:spPr>
          <a:xfrm>
            <a:off x="57785" y="3244850"/>
            <a:ext cx="2574290" cy="521970"/>
          </a:xfrm>
          <a:prstGeom prst="rect">
            <a:avLst/>
          </a:prstGeom>
          <a:noFill/>
        </p:spPr>
        <p:txBody>
          <a:bodyPr wrap="square" rtlCol="0">
            <a:spAutoFit/>
            <a:scene3d>
              <a:camera prst="orthographicFront"/>
              <a:lightRig rig="threePt" dir="t"/>
            </a:scene3d>
          </a:bodyPr>
          <a:lstStyle/>
          <a:p>
            <a:r>
              <a:rPr lang="zh-CN" altLang="en-US" sz="2800">
                <a:solidFill>
                  <a:srgbClr val="113A83"/>
                </a:solidFill>
                <a:effectLst>
                  <a:reflection blurRad="6350" stA="53000" endA="300" endPos="35500" dir="5400000" sy="-90000" algn="bl" rotWithShape="0"/>
                </a:effectLst>
              </a:rPr>
              <a:t>波斯帝国</a:t>
            </a:r>
          </a:p>
        </p:txBody>
      </p:sp>
      <p:sp>
        <p:nvSpPr>
          <p:cNvPr id="18" name="文本框 17"/>
          <p:cNvSpPr txBox="1"/>
          <p:nvPr/>
        </p:nvSpPr>
        <p:spPr>
          <a:xfrm>
            <a:off x="3158490" y="3244850"/>
            <a:ext cx="2574290" cy="521970"/>
          </a:xfrm>
          <a:prstGeom prst="rect">
            <a:avLst/>
          </a:prstGeom>
          <a:noFill/>
        </p:spPr>
        <p:txBody>
          <a:bodyPr wrap="square" rtlCol="0">
            <a:spAutoFit/>
            <a:scene3d>
              <a:camera prst="orthographicFront"/>
              <a:lightRig rig="threePt" dir="t"/>
            </a:scene3d>
          </a:bodyPr>
          <a:lstStyle/>
          <a:p>
            <a:r>
              <a:rPr lang="zh-CN" altLang="en-US" sz="2800">
                <a:solidFill>
                  <a:srgbClr val="113A83"/>
                </a:solidFill>
                <a:effectLst>
                  <a:reflection blurRad="6350" stA="53000" endA="300" endPos="35500" dir="5400000" sy="-90000" algn="bl" rotWithShape="0"/>
                </a:effectLst>
              </a:rPr>
              <a:t>亚历山大帝国</a:t>
            </a:r>
          </a:p>
        </p:txBody>
      </p:sp>
      <p:sp>
        <p:nvSpPr>
          <p:cNvPr id="19" name="文本框 18"/>
          <p:cNvSpPr txBox="1"/>
          <p:nvPr/>
        </p:nvSpPr>
        <p:spPr>
          <a:xfrm>
            <a:off x="6259195" y="3244850"/>
            <a:ext cx="2574290" cy="521970"/>
          </a:xfrm>
          <a:prstGeom prst="rect">
            <a:avLst/>
          </a:prstGeom>
          <a:noFill/>
        </p:spPr>
        <p:txBody>
          <a:bodyPr wrap="square" rtlCol="0">
            <a:spAutoFit/>
            <a:scene3d>
              <a:camera prst="orthographicFront"/>
              <a:lightRig rig="threePt" dir="t"/>
            </a:scene3d>
          </a:bodyPr>
          <a:lstStyle/>
          <a:p>
            <a:r>
              <a:rPr lang="zh-CN" altLang="en-US" sz="2800">
                <a:solidFill>
                  <a:srgbClr val="113A83"/>
                </a:solidFill>
                <a:effectLst>
                  <a:reflection blurRad="6350" stA="53000" endA="300" endPos="35500" dir="5400000" sy="-90000" algn="bl" rotWithShape="0"/>
                </a:effectLst>
              </a:rPr>
              <a:t>罗马帝国</a:t>
            </a:r>
          </a:p>
        </p:txBody>
      </p:sp>
      <p:sp>
        <p:nvSpPr>
          <p:cNvPr id="7" name="文本框 6"/>
          <p:cNvSpPr txBox="1"/>
          <p:nvPr/>
        </p:nvSpPr>
        <p:spPr>
          <a:xfrm>
            <a:off x="467360" y="3982720"/>
            <a:ext cx="8209915" cy="398780"/>
          </a:xfrm>
          <a:prstGeom prst="rect">
            <a:avLst/>
          </a:prstGeom>
          <a:noFill/>
          <a:ln w="31750">
            <a:solidFill>
              <a:schemeClr val="accent1"/>
            </a:solidFill>
          </a:ln>
        </p:spPr>
        <p:txBody>
          <a:bodyPr wrap="square" rtlCol="0">
            <a:spAutoFit/>
          </a:bodyPr>
          <a:lstStyle/>
          <a:p>
            <a:pPr algn="l"/>
            <a:r>
              <a:rPr lang="zh-CN" altLang="en-US" sz="2000"/>
              <a:t>仔细阅读教材</a:t>
            </a:r>
            <a:r>
              <a:rPr lang="en-US" altLang="zh-CN" sz="2000"/>
              <a:t>P9~11</a:t>
            </a:r>
            <a:r>
              <a:rPr lang="zh-CN" altLang="en-US" sz="2000"/>
              <a:t>内容，按如下要求完成三大帝国的资料卡片整理？</a:t>
            </a:r>
          </a:p>
        </p:txBody>
      </p:sp>
      <p:graphicFrame>
        <p:nvGraphicFramePr>
          <p:cNvPr id="8" name="表格 7"/>
          <p:cNvGraphicFramePr/>
          <p:nvPr>
            <p:custDataLst>
              <p:tags r:id="rId1"/>
            </p:custDataLst>
          </p:nvPr>
        </p:nvGraphicFramePr>
        <p:xfrm>
          <a:off x="633730" y="4507230"/>
          <a:ext cx="8076565" cy="2133600"/>
        </p:xfrm>
        <a:graphic>
          <a:graphicData uri="http://schemas.openxmlformats.org/drawingml/2006/table">
            <a:tbl>
              <a:tblPr firstRow="1" bandRow="1">
                <a:tableStyleId>{5C22544A-7EE6-4342-B048-85BDC9FD1C3A}</a:tableStyleId>
              </a:tblPr>
              <a:tblGrid>
                <a:gridCol w="1548130"/>
                <a:gridCol w="6528435"/>
              </a:tblGrid>
              <a:tr h="425450">
                <a:tc gridSpan="2">
                  <a:txBody>
                    <a:bodyPr/>
                    <a:lstStyle/>
                    <a:p>
                      <a:pPr algn="ctr">
                        <a:lnSpc>
                          <a:spcPct val="110000"/>
                        </a:lnSpc>
                        <a:buNone/>
                      </a:pPr>
                      <a:r>
                        <a:rPr lang="zh-CN" altLang="en-US" sz="2000">
                          <a:latin typeface="黑体" panose="02010609060101010101" pitchFamily="49" charset="-122"/>
                          <a:ea typeface="黑体" panose="02010609060101010101" pitchFamily="49" charset="-122"/>
                        </a:rPr>
                        <a:t>帝国：波斯帝国；亚历山大帝国；罗马帝国</a:t>
                      </a:r>
                    </a:p>
                  </a:txBody>
                  <a:tcPr/>
                </a:tc>
                <a:tc hMerge="1">
                  <a:txBody>
                    <a:bodyPr/>
                    <a:lstStyle/>
                    <a:p>
                      <a:endParaRPr lang="zh-CN"/>
                    </a:p>
                  </a:txBody>
                  <a:tcPr/>
                </a:tc>
              </a:tr>
              <a:tr h="425450">
                <a:tc>
                  <a:txBody>
                    <a:bodyPr/>
                    <a:lstStyle/>
                    <a:p>
                      <a:pPr algn="ctr">
                        <a:lnSpc>
                          <a:spcPct val="110000"/>
                        </a:lnSpc>
                        <a:buNone/>
                      </a:pPr>
                      <a:r>
                        <a:rPr lang="zh-CN" altLang="en-US" sz="2000">
                          <a:latin typeface="黑体" panose="02010609060101010101" pitchFamily="49" charset="-122"/>
                          <a:ea typeface="黑体" panose="02010609060101010101" pitchFamily="49" charset="-122"/>
                        </a:rPr>
                        <a:t>建立时间</a:t>
                      </a:r>
                    </a:p>
                  </a:txBody>
                  <a:tcPr/>
                </a:tc>
                <a:tc>
                  <a:txBody>
                    <a:bodyPr/>
                    <a:lstStyle/>
                    <a:p>
                      <a:pPr algn="ctr">
                        <a:lnSpc>
                          <a:spcPct val="110000"/>
                        </a:lnSpc>
                        <a:buNone/>
                      </a:pPr>
                      <a:endParaRPr lang="zh-CN" altLang="en-US" sz="2000">
                        <a:latin typeface="黑体" panose="02010609060101010101" pitchFamily="49" charset="-122"/>
                        <a:ea typeface="黑体" panose="02010609060101010101" pitchFamily="49" charset="-122"/>
                      </a:endParaRPr>
                    </a:p>
                  </a:txBody>
                  <a:tcPr/>
                </a:tc>
              </a:tr>
              <a:tr h="425450">
                <a:tc>
                  <a:txBody>
                    <a:bodyPr/>
                    <a:lstStyle/>
                    <a:p>
                      <a:pPr algn="ctr">
                        <a:lnSpc>
                          <a:spcPct val="110000"/>
                        </a:lnSpc>
                        <a:buNone/>
                      </a:pPr>
                      <a:r>
                        <a:rPr lang="zh-CN" altLang="en-US" sz="2000">
                          <a:latin typeface="黑体" panose="02010609060101010101" pitchFamily="49" charset="-122"/>
                          <a:ea typeface="黑体" panose="02010609060101010101" pitchFamily="49" charset="-122"/>
                        </a:rPr>
                        <a:t>疆域概况</a:t>
                      </a:r>
                    </a:p>
                  </a:txBody>
                  <a:tcPr/>
                </a:tc>
                <a:tc>
                  <a:txBody>
                    <a:bodyPr/>
                    <a:lstStyle/>
                    <a:p>
                      <a:pPr algn="ctr">
                        <a:lnSpc>
                          <a:spcPct val="110000"/>
                        </a:lnSpc>
                        <a:buNone/>
                      </a:pPr>
                      <a:endParaRPr lang="zh-CN" altLang="en-US" sz="2000">
                        <a:latin typeface="黑体" panose="02010609060101010101" pitchFamily="49" charset="-122"/>
                        <a:ea typeface="黑体" panose="02010609060101010101" pitchFamily="49" charset="-122"/>
                      </a:endParaRPr>
                    </a:p>
                  </a:txBody>
                  <a:tcPr/>
                </a:tc>
              </a:tr>
              <a:tr h="425450">
                <a:tc>
                  <a:txBody>
                    <a:bodyPr/>
                    <a:lstStyle/>
                    <a:p>
                      <a:pPr algn="ctr">
                        <a:lnSpc>
                          <a:spcPct val="110000"/>
                        </a:lnSpc>
                        <a:buNone/>
                      </a:pPr>
                      <a:r>
                        <a:rPr lang="zh-CN" altLang="en-US" sz="2000">
                          <a:latin typeface="黑体" panose="02010609060101010101" pitchFamily="49" charset="-122"/>
                          <a:ea typeface="黑体" panose="02010609060101010101" pitchFamily="49" charset="-122"/>
                        </a:rPr>
                        <a:t>统治措施</a:t>
                      </a:r>
                    </a:p>
                  </a:txBody>
                  <a:tcPr/>
                </a:tc>
                <a:tc>
                  <a:txBody>
                    <a:bodyPr/>
                    <a:lstStyle/>
                    <a:p>
                      <a:pPr algn="ctr">
                        <a:lnSpc>
                          <a:spcPct val="110000"/>
                        </a:lnSpc>
                        <a:buNone/>
                      </a:pPr>
                      <a:endParaRPr lang="zh-CN" altLang="en-US" sz="2000">
                        <a:latin typeface="黑体" panose="02010609060101010101" pitchFamily="49" charset="-122"/>
                        <a:ea typeface="黑体" panose="02010609060101010101" pitchFamily="49" charset="-122"/>
                      </a:endParaRPr>
                    </a:p>
                  </a:txBody>
                  <a:tcPr/>
                </a:tc>
              </a:tr>
              <a:tr h="425450">
                <a:tc>
                  <a:txBody>
                    <a:bodyPr/>
                    <a:lstStyle/>
                    <a:p>
                      <a:pPr algn="ctr">
                        <a:lnSpc>
                          <a:spcPct val="110000"/>
                        </a:lnSpc>
                        <a:buNone/>
                      </a:pPr>
                      <a:r>
                        <a:rPr lang="zh-CN" altLang="en-US" sz="2000">
                          <a:latin typeface="黑体" panose="02010609060101010101" pitchFamily="49" charset="-122"/>
                          <a:ea typeface="黑体" panose="02010609060101010101" pitchFamily="49" charset="-122"/>
                        </a:rPr>
                        <a:t>帝国结局</a:t>
                      </a:r>
                    </a:p>
                  </a:txBody>
                  <a:tcPr/>
                </a:tc>
                <a:tc>
                  <a:txBody>
                    <a:bodyPr/>
                    <a:lstStyle/>
                    <a:p>
                      <a:pPr algn="ctr">
                        <a:lnSpc>
                          <a:spcPct val="110000"/>
                        </a:lnSpc>
                        <a:buNone/>
                      </a:pPr>
                      <a:endParaRPr lang="zh-CN" altLang="en-US" sz="2000">
                        <a:latin typeface="黑体" panose="02010609060101010101" pitchFamily="49" charset="-122"/>
                        <a:ea typeface="黑体" panose="02010609060101010101" pitchFamily="49" charset="-122"/>
                      </a:endParaRPr>
                    </a:p>
                  </a:txBody>
                  <a:tcPr/>
                </a:tc>
              </a:tr>
            </a:tbl>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linds(horizontal)">
                                      <p:cBhvr>
                                        <p:cTn id="16" dur="500"/>
                                        <p:tgtEl>
                                          <p:spTgt spid="14"/>
                                        </p:tgtEl>
                                      </p:cBhvr>
                                    </p:animEffect>
                                  </p:childTnLst>
                                </p:cTn>
                              </p:par>
                            </p:childTnLst>
                          </p:cTn>
                        </p:par>
                        <p:par>
                          <p:cTn id="17" fill="hold">
                            <p:stCondLst>
                              <p:cond delay="1000"/>
                            </p:stCondLst>
                            <p:childTnLst>
                              <p:par>
                                <p:cTn id="18" presetID="3" presetClass="entr" presetSubtype="1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linds(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linds(horizontal)">
                                      <p:cBhvr>
                                        <p:cTn id="25" dur="500"/>
                                        <p:tgtEl>
                                          <p:spTgt spid="17"/>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linds(horizontal)">
                                      <p:cBhvr>
                                        <p:cTn id="28" dur="500"/>
                                        <p:tgtEl>
                                          <p:spTgt spid="18"/>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linds(horizont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linds(horizontal)">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linds(horizontal)">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7"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58470" y="76835"/>
            <a:ext cx="4950460" cy="514985"/>
            <a:chOff x="722" y="121"/>
            <a:chExt cx="7796" cy="811"/>
          </a:xfrm>
        </p:grpSpPr>
        <p:sp>
          <p:nvSpPr>
            <p:cNvPr id="4" name="文本框 3"/>
            <p:cNvSpPr txBox="1"/>
            <p:nvPr/>
          </p:nvSpPr>
          <p:spPr>
            <a:xfrm>
              <a:off x="1590" y="164"/>
              <a:ext cx="6928" cy="725"/>
            </a:xfrm>
            <a:prstGeom prst="rect">
              <a:avLst/>
            </a:prstGeom>
            <a:noFill/>
          </p:spPr>
          <p:txBody>
            <a:bodyPr anchor="ctr">
              <a:spAutoFit/>
            </a:bodyPr>
            <a:lstStyle/>
            <a:p>
              <a:pPr algn="l" fontAlgn="auto">
                <a:spcBef>
                  <a:spcPts val="0"/>
                </a:spcBef>
                <a:spcAft>
                  <a:spcPts val="0"/>
                </a:spcAft>
                <a:defRPr/>
              </a:pPr>
              <a:r>
                <a:rPr lang="zh-CN" altLang="en-US" sz="2400" b="0" kern="0" dirty="0" smtClean="0">
                  <a:solidFill>
                    <a:srgbClr val="113A83"/>
                  </a:solidFill>
                  <a:latin typeface="汉仪方叠体简" panose="02010600000101010101" charset="-122"/>
                  <a:ea typeface="汉仪方叠体简" panose="02010600000101010101" charset="-122"/>
                </a:rPr>
                <a:t>古代世界的帝国</a:t>
              </a:r>
            </a:p>
          </p:txBody>
        </p:sp>
        <p:sp>
          <p:nvSpPr>
            <p:cNvPr id="5" name="六边形 4"/>
            <p:cNvSpPr/>
            <p:nvPr>
              <p:custDataLst>
                <p:tags r:id="rId3"/>
              </p:custDataLst>
            </p:nvPr>
          </p:nvSpPr>
          <p:spPr>
            <a:xfrm>
              <a:off x="722" y="121"/>
              <a:ext cx="941" cy="811"/>
            </a:xfrm>
            <a:prstGeom prst="hexagon">
              <a:avLst/>
            </a:prstGeom>
            <a:solidFill>
              <a:srgbClr val="FFFFFF"/>
            </a:solidFill>
            <a:ln>
              <a:noFill/>
            </a:ln>
            <a:effectLst>
              <a:innerShdw blurRad="63500" dist="63500" dir="120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sz="2000" dirty="0">
                  <a:solidFill>
                    <a:srgbClr val="113A83"/>
                  </a:solidFill>
                  <a:latin typeface="Arial Rounded MT Bold" panose="020F0704030504030204" pitchFamily="34" charset="0"/>
                </a:rPr>
                <a:t>0</a:t>
              </a:r>
              <a:r>
                <a:rPr lang="en-US" sz="2000" dirty="0">
                  <a:solidFill>
                    <a:srgbClr val="113A83"/>
                  </a:solidFill>
                  <a:latin typeface="Arial Rounded MT Bold" panose="020F0704030504030204" pitchFamily="34" charset="0"/>
                </a:rPr>
                <a:t>2</a:t>
              </a:r>
            </a:p>
          </p:txBody>
        </p:sp>
      </p:grpSp>
      <p:graphicFrame>
        <p:nvGraphicFramePr>
          <p:cNvPr id="11" name="表格 10"/>
          <p:cNvGraphicFramePr/>
          <p:nvPr>
            <p:custDataLst>
              <p:tags r:id="rId1"/>
            </p:custDataLst>
          </p:nvPr>
        </p:nvGraphicFramePr>
        <p:xfrm>
          <a:off x="160020" y="1062990"/>
          <a:ext cx="4095750" cy="4934585"/>
        </p:xfrm>
        <a:graphic>
          <a:graphicData uri="http://schemas.openxmlformats.org/drawingml/2006/table">
            <a:tbl>
              <a:tblPr firstRow="1" bandRow="1">
                <a:tableStyleId>{5C22544A-7EE6-4342-B048-85BDC9FD1C3A}</a:tableStyleId>
              </a:tblPr>
              <a:tblGrid>
                <a:gridCol w="729615"/>
                <a:gridCol w="3366135"/>
              </a:tblGrid>
              <a:tr h="443230">
                <a:tc gridSpan="2">
                  <a:txBody>
                    <a:bodyPr/>
                    <a:lstStyle/>
                    <a:p>
                      <a:pPr algn="ctr">
                        <a:lnSpc>
                          <a:spcPct val="110000"/>
                        </a:lnSpc>
                        <a:buNone/>
                      </a:pPr>
                      <a:r>
                        <a:rPr lang="zh-CN" altLang="en-US" sz="2000">
                          <a:latin typeface="黑体" panose="02010609060101010101" pitchFamily="49" charset="-122"/>
                          <a:ea typeface="黑体" panose="02010609060101010101" pitchFamily="49" charset="-122"/>
                        </a:rPr>
                        <a:t>帝国：波斯帝国</a:t>
                      </a:r>
                    </a:p>
                  </a:txBody>
                  <a:tcPr/>
                </a:tc>
                <a:tc hMerge="1">
                  <a:txBody>
                    <a:bodyPr/>
                    <a:lstStyle/>
                    <a:p>
                      <a:endParaRPr lang="zh-CN"/>
                    </a:p>
                  </a:txBody>
                  <a:tcPr/>
                </a:tc>
              </a:tr>
              <a:tr h="426720">
                <a:tc>
                  <a:txBody>
                    <a:bodyPr/>
                    <a:lstStyle/>
                    <a:p>
                      <a:pPr algn="ctr">
                        <a:lnSpc>
                          <a:spcPct val="110000"/>
                        </a:lnSpc>
                        <a:buNone/>
                      </a:pPr>
                      <a:r>
                        <a:rPr lang="zh-CN" altLang="en-US" sz="2000">
                          <a:latin typeface="黑体" panose="02010609060101010101" pitchFamily="49" charset="-122"/>
                          <a:ea typeface="黑体" panose="02010609060101010101" pitchFamily="49" charset="-122"/>
                        </a:rPr>
                        <a:t>时间</a:t>
                      </a:r>
                    </a:p>
                  </a:txBody>
                  <a:tcPr/>
                </a:tc>
                <a:tc>
                  <a:txBody>
                    <a:bodyPr/>
                    <a:lstStyle/>
                    <a:p>
                      <a:pPr algn="ctr">
                        <a:lnSpc>
                          <a:spcPct val="110000"/>
                        </a:lnSpc>
                        <a:buNone/>
                      </a:pPr>
                      <a:endParaRPr lang="zh-CN" altLang="en-US" sz="2000">
                        <a:latin typeface="黑体" panose="02010609060101010101" pitchFamily="49" charset="-122"/>
                        <a:ea typeface="黑体" panose="02010609060101010101" pitchFamily="49" charset="-122"/>
                      </a:endParaRPr>
                    </a:p>
                  </a:txBody>
                  <a:tcPr/>
                </a:tc>
              </a:tr>
              <a:tr h="426720">
                <a:tc>
                  <a:txBody>
                    <a:bodyPr/>
                    <a:lstStyle/>
                    <a:p>
                      <a:pPr algn="ctr">
                        <a:lnSpc>
                          <a:spcPct val="110000"/>
                        </a:lnSpc>
                        <a:buNone/>
                      </a:pPr>
                      <a:r>
                        <a:rPr lang="zh-CN" altLang="en-US" sz="2000">
                          <a:latin typeface="黑体" panose="02010609060101010101" pitchFamily="49" charset="-122"/>
                          <a:ea typeface="黑体" panose="02010609060101010101" pitchFamily="49" charset="-122"/>
                        </a:rPr>
                        <a:t>疆域</a:t>
                      </a:r>
                    </a:p>
                    <a:p>
                      <a:pPr algn="ctr">
                        <a:lnSpc>
                          <a:spcPct val="110000"/>
                        </a:lnSpc>
                        <a:buNone/>
                      </a:pPr>
                      <a:endParaRPr lang="zh-CN" altLang="en-US" sz="2000">
                        <a:latin typeface="黑体" panose="02010609060101010101" pitchFamily="49" charset="-122"/>
                        <a:ea typeface="黑体" panose="02010609060101010101" pitchFamily="49" charset="-122"/>
                      </a:endParaRPr>
                    </a:p>
                  </a:txBody>
                  <a:tcPr/>
                </a:tc>
                <a:tc>
                  <a:txBody>
                    <a:bodyPr/>
                    <a:lstStyle/>
                    <a:p>
                      <a:pPr algn="ctr">
                        <a:lnSpc>
                          <a:spcPct val="110000"/>
                        </a:lnSpc>
                        <a:buNone/>
                      </a:pPr>
                      <a:endParaRPr lang="zh-CN" altLang="en-US" sz="2000">
                        <a:latin typeface="黑体" panose="02010609060101010101" pitchFamily="49" charset="-122"/>
                        <a:ea typeface="黑体" panose="02010609060101010101" pitchFamily="49" charset="-122"/>
                      </a:endParaRPr>
                    </a:p>
                  </a:txBody>
                  <a:tcPr/>
                </a:tc>
              </a:tr>
              <a:tr h="2875915">
                <a:tc>
                  <a:txBody>
                    <a:bodyPr/>
                    <a:lstStyle/>
                    <a:p>
                      <a:pPr algn="ctr">
                        <a:lnSpc>
                          <a:spcPct val="110000"/>
                        </a:lnSpc>
                        <a:buNone/>
                      </a:pPr>
                      <a:endParaRPr lang="zh-CN" altLang="en-US" sz="2000">
                        <a:latin typeface="黑体" panose="02010609060101010101" pitchFamily="49" charset="-122"/>
                        <a:ea typeface="黑体" panose="02010609060101010101" pitchFamily="49" charset="-122"/>
                      </a:endParaRPr>
                    </a:p>
                    <a:p>
                      <a:pPr algn="ctr">
                        <a:lnSpc>
                          <a:spcPct val="110000"/>
                        </a:lnSpc>
                        <a:buNone/>
                      </a:pPr>
                      <a:endParaRPr lang="zh-CN" altLang="en-US" sz="2000">
                        <a:latin typeface="黑体" panose="02010609060101010101" pitchFamily="49" charset="-122"/>
                        <a:ea typeface="黑体" panose="02010609060101010101" pitchFamily="49" charset="-122"/>
                      </a:endParaRPr>
                    </a:p>
                    <a:p>
                      <a:pPr algn="ctr">
                        <a:lnSpc>
                          <a:spcPct val="110000"/>
                        </a:lnSpc>
                        <a:buNone/>
                      </a:pPr>
                      <a:endParaRPr lang="zh-CN" altLang="en-US" sz="2000">
                        <a:latin typeface="黑体" panose="02010609060101010101" pitchFamily="49" charset="-122"/>
                        <a:ea typeface="黑体" panose="02010609060101010101" pitchFamily="49" charset="-122"/>
                      </a:endParaRPr>
                    </a:p>
                    <a:p>
                      <a:pPr algn="ctr">
                        <a:lnSpc>
                          <a:spcPct val="110000"/>
                        </a:lnSpc>
                        <a:buNone/>
                      </a:pPr>
                      <a:endParaRPr lang="zh-CN" altLang="en-US" sz="2000">
                        <a:latin typeface="黑体" panose="02010609060101010101" pitchFamily="49" charset="-122"/>
                        <a:ea typeface="黑体" panose="02010609060101010101" pitchFamily="49" charset="-122"/>
                      </a:endParaRPr>
                    </a:p>
                    <a:p>
                      <a:pPr algn="ctr">
                        <a:lnSpc>
                          <a:spcPct val="110000"/>
                        </a:lnSpc>
                        <a:buNone/>
                      </a:pPr>
                      <a:r>
                        <a:rPr lang="zh-CN" altLang="en-US" sz="2000">
                          <a:latin typeface="黑体" panose="02010609060101010101" pitchFamily="49" charset="-122"/>
                          <a:ea typeface="黑体" panose="02010609060101010101" pitchFamily="49" charset="-122"/>
                        </a:rPr>
                        <a:t>措施</a:t>
                      </a:r>
                    </a:p>
                    <a:p>
                      <a:pPr algn="ctr">
                        <a:lnSpc>
                          <a:spcPct val="110000"/>
                        </a:lnSpc>
                        <a:buNone/>
                      </a:pPr>
                      <a:endParaRPr lang="zh-CN" altLang="en-US" sz="2000">
                        <a:latin typeface="黑体" panose="02010609060101010101" pitchFamily="49" charset="-122"/>
                        <a:ea typeface="黑体" panose="02010609060101010101" pitchFamily="49" charset="-122"/>
                      </a:endParaRPr>
                    </a:p>
                    <a:p>
                      <a:pPr algn="ctr">
                        <a:lnSpc>
                          <a:spcPct val="110000"/>
                        </a:lnSpc>
                        <a:buNone/>
                      </a:pPr>
                      <a:endParaRPr lang="zh-CN" altLang="en-US" sz="2000">
                        <a:latin typeface="黑体" panose="02010609060101010101" pitchFamily="49" charset="-122"/>
                        <a:ea typeface="黑体" panose="02010609060101010101" pitchFamily="49" charset="-122"/>
                      </a:endParaRPr>
                    </a:p>
                    <a:p>
                      <a:pPr algn="ctr">
                        <a:lnSpc>
                          <a:spcPct val="110000"/>
                        </a:lnSpc>
                        <a:buNone/>
                      </a:pPr>
                      <a:endParaRPr lang="zh-CN" altLang="en-US" sz="2000">
                        <a:latin typeface="黑体" panose="02010609060101010101" pitchFamily="49" charset="-122"/>
                        <a:ea typeface="黑体" panose="02010609060101010101" pitchFamily="49" charset="-122"/>
                      </a:endParaRPr>
                    </a:p>
                  </a:txBody>
                  <a:tcPr/>
                </a:tc>
                <a:tc>
                  <a:txBody>
                    <a:bodyPr/>
                    <a:lstStyle/>
                    <a:p>
                      <a:pPr algn="ctr">
                        <a:lnSpc>
                          <a:spcPct val="110000"/>
                        </a:lnSpc>
                        <a:buNone/>
                      </a:pPr>
                      <a:endParaRPr lang="zh-CN" altLang="en-US" sz="2000">
                        <a:latin typeface="黑体" panose="02010609060101010101" pitchFamily="49" charset="-122"/>
                        <a:ea typeface="黑体" panose="02010609060101010101" pitchFamily="49" charset="-122"/>
                      </a:endParaRPr>
                    </a:p>
                    <a:p>
                      <a:pPr algn="ctr">
                        <a:lnSpc>
                          <a:spcPct val="110000"/>
                        </a:lnSpc>
                        <a:buNone/>
                      </a:pPr>
                      <a:endParaRPr lang="zh-CN" altLang="en-US" sz="2000">
                        <a:latin typeface="黑体" panose="02010609060101010101" pitchFamily="49" charset="-122"/>
                        <a:ea typeface="黑体" panose="02010609060101010101" pitchFamily="49" charset="-122"/>
                      </a:endParaRPr>
                    </a:p>
                  </a:txBody>
                  <a:tcPr/>
                </a:tc>
              </a:tr>
              <a:tr h="426720">
                <a:tc>
                  <a:txBody>
                    <a:bodyPr/>
                    <a:lstStyle/>
                    <a:p>
                      <a:pPr algn="ctr">
                        <a:lnSpc>
                          <a:spcPct val="110000"/>
                        </a:lnSpc>
                        <a:buNone/>
                      </a:pPr>
                      <a:r>
                        <a:rPr lang="zh-CN" altLang="en-US" sz="2000">
                          <a:latin typeface="黑体" panose="02010609060101010101" pitchFamily="49" charset="-122"/>
                          <a:ea typeface="黑体" panose="02010609060101010101" pitchFamily="49" charset="-122"/>
                        </a:rPr>
                        <a:t>结局</a:t>
                      </a:r>
                    </a:p>
                  </a:txBody>
                  <a:tcPr/>
                </a:tc>
                <a:tc>
                  <a:txBody>
                    <a:bodyPr/>
                    <a:lstStyle/>
                    <a:p>
                      <a:pPr algn="ctr">
                        <a:lnSpc>
                          <a:spcPct val="110000"/>
                        </a:lnSpc>
                        <a:buNone/>
                      </a:pPr>
                      <a:endParaRPr lang="zh-CN" altLang="en-US" sz="2000">
                        <a:latin typeface="黑体" panose="02010609060101010101" pitchFamily="49" charset="-122"/>
                        <a:ea typeface="黑体" panose="02010609060101010101" pitchFamily="49" charset="-122"/>
                      </a:endParaRPr>
                    </a:p>
                  </a:txBody>
                  <a:tcPr/>
                </a:tc>
              </a:tr>
            </a:tbl>
          </a:graphicData>
        </a:graphic>
      </p:graphicFrame>
      <p:pic>
        <p:nvPicPr>
          <p:cNvPr id="12" name="图片 11"/>
          <p:cNvPicPr>
            <a:picLocks noChangeAspect="1"/>
          </p:cNvPicPr>
          <p:nvPr/>
        </p:nvPicPr>
        <p:blipFill>
          <a:blip r:embed="rId6" cstate="print"/>
          <a:srcRect t="2391" r="3367" b="2904"/>
          <a:stretch>
            <a:fillRect/>
          </a:stretch>
        </p:blipFill>
        <p:spPr>
          <a:xfrm>
            <a:off x="4255770" y="111125"/>
            <a:ext cx="4867275" cy="2591435"/>
          </a:xfrm>
          <a:prstGeom prst="rect">
            <a:avLst/>
          </a:prstGeom>
        </p:spPr>
      </p:pic>
      <p:sp>
        <p:nvSpPr>
          <p:cNvPr id="13" name="文本框 12"/>
          <p:cNvSpPr txBox="1"/>
          <p:nvPr/>
        </p:nvSpPr>
        <p:spPr>
          <a:xfrm>
            <a:off x="1233805" y="1544320"/>
            <a:ext cx="2375535" cy="368300"/>
          </a:xfrm>
          <a:prstGeom prst="rect">
            <a:avLst/>
          </a:prstGeom>
          <a:noFill/>
        </p:spPr>
        <p:txBody>
          <a:bodyPr wrap="square" rtlCol="0">
            <a:spAutoFit/>
          </a:bodyPr>
          <a:lstStyle/>
          <a:p>
            <a:r>
              <a:rPr lang="en-US" altLang="zh-CN" b="0">
                <a:latin typeface="方正粗黑宋简体" panose="02000000000000000000" charset="-122"/>
                <a:ea typeface="方正粗黑宋简体" panose="02000000000000000000" charset="-122"/>
                <a:cs typeface="方正粗黑宋简体" panose="02000000000000000000" charset="-122"/>
              </a:rPr>
              <a:t>BC6 </a:t>
            </a:r>
            <a:r>
              <a:rPr lang="zh-CN" altLang="en-US" b="0">
                <a:latin typeface="方正粗黑宋简体" panose="02000000000000000000" charset="-122"/>
                <a:ea typeface="方正粗黑宋简体" panose="02000000000000000000" charset="-122"/>
                <a:cs typeface="方正粗黑宋简体" panose="02000000000000000000" charset="-122"/>
              </a:rPr>
              <a:t>世纪</a:t>
            </a:r>
            <a:r>
              <a:rPr lang="en-US" altLang="zh-CN" b="0">
                <a:latin typeface="方正粗黑宋简体" panose="02000000000000000000" charset="-122"/>
                <a:ea typeface="方正粗黑宋简体" panose="02000000000000000000" charset="-122"/>
                <a:cs typeface="方正粗黑宋简体" panose="02000000000000000000" charset="-122"/>
              </a:rPr>
              <a:t>-BC4</a:t>
            </a:r>
            <a:r>
              <a:rPr lang="zh-CN" altLang="en-US" b="0">
                <a:latin typeface="方正粗黑宋简体" panose="02000000000000000000" charset="-122"/>
                <a:ea typeface="方正粗黑宋简体" panose="02000000000000000000" charset="-122"/>
                <a:cs typeface="方正粗黑宋简体" panose="02000000000000000000" charset="-122"/>
              </a:rPr>
              <a:t>世纪</a:t>
            </a:r>
          </a:p>
        </p:txBody>
      </p:sp>
      <p:sp>
        <p:nvSpPr>
          <p:cNvPr id="14" name="文本框 13"/>
          <p:cNvSpPr txBox="1"/>
          <p:nvPr/>
        </p:nvSpPr>
        <p:spPr>
          <a:xfrm>
            <a:off x="1009650" y="1981200"/>
            <a:ext cx="3226435" cy="645160"/>
          </a:xfrm>
          <a:prstGeom prst="rect">
            <a:avLst/>
          </a:prstGeom>
          <a:noFill/>
        </p:spPr>
        <p:txBody>
          <a:bodyPr wrap="square" rtlCol="0">
            <a:spAutoFit/>
          </a:bodyPr>
          <a:lstStyle/>
          <a:p>
            <a:pPr algn="l"/>
            <a:r>
              <a:rPr lang="zh-CN" altLang="en-US" b="0">
                <a:highlight>
                  <a:srgbClr val="FFFF00"/>
                </a:highlight>
                <a:latin typeface="方正粗黑宋简体" panose="02000000000000000000" charset="-122"/>
                <a:ea typeface="方正粗黑宋简体" panose="02000000000000000000" charset="-122"/>
                <a:cs typeface="方正粗黑宋简体" panose="02000000000000000000" charset="-122"/>
              </a:rPr>
              <a:t>伊朗高原、</a:t>
            </a:r>
            <a:r>
              <a:rPr lang="zh-CN" altLang="en-US" b="0">
                <a:latin typeface="方正粗黑宋简体" panose="02000000000000000000" charset="-122"/>
                <a:ea typeface="方正粗黑宋简体" panose="02000000000000000000" charset="-122"/>
                <a:cs typeface="方正粗黑宋简体" panose="02000000000000000000" charset="-122"/>
              </a:rPr>
              <a:t>两河流域、小亚细亚、埃及、巴尔干半岛北部</a:t>
            </a:r>
          </a:p>
        </p:txBody>
      </p:sp>
      <p:sp>
        <p:nvSpPr>
          <p:cNvPr id="15" name="文本框 14"/>
          <p:cNvSpPr txBox="1"/>
          <p:nvPr/>
        </p:nvSpPr>
        <p:spPr>
          <a:xfrm>
            <a:off x="920750" y="2682240"/>
            <a:ext cx="3315335" cy="2968625"/>
          </a:xfrm>
          <a:prstGeom prst="rect">
            <a:avLst/>
          </a:prstGeom>
          <a:noFill/>
        </p:spPr>
        <p:txBody>
          <a:bodyPr wrap="square" rtlCol="0">
            <a:spAutoFit/>
          </a:bodyPr>
          <a:lstStyle/>
          <a:p>
            <a:pPr algn="l">
              <a:lnSpc>
                <a:spcPct val="130000"/>
              </a:lnSpc>
            </a:pPr>
            <a:r>
              <a:rPr lang="zh-CN" altLang="en-US" b="0">
                <a:latin typeface="方正粗黑宋简体" panose="02000000000000000000" charset="-122"/>
                <a:ea typeface="方正粗黑宋简体" panose="02000000000000000000" charset="-122"/>
                <a:cs typeface="方正粗黑宋简体" panose="02000000000000000000" charset="-122"/>
              </a:rPr>
              <a:t>奴隶制君主专制制度（继承西亚地区传统），国王是</a:t>
            </a:r>
            <a:r>
              <a:rPr lang="en-US" altLang="zh-CN" b="0">
                <a:latin typeface="方正粗黑宋简体" panose="02000000000000000000" charset="-122"/>
                <a:ea typeface="方正粗黑宋简体" panose="02000000000000000000" charset="-122"/>
                <a:cs typeface="方正粗黑宋简体" panose="02000000000000000000" charset="-122"/>
              </a:rPr>
              <a:t>______</a:t>
            </a:r>
            <a:endParaRPr lang="zh-CN" altLang="en-US" b="0">
              <a:latin typeface="方正粗黑宋简体" panose="02000000000000000000" charset="-122"/>
              <a:ea typeface="方正粗黑宋简体" panose="02000000000000000000" charset="-122"/>
              <a:cs typeface="方正粗黑宋简体" panose="02000000000000000000" charset="-122"/>
            </a:endParaRPr>
          </a:p>
          <a:p>
            <a:pPr algn="l">
              <a:lnSpc>
                <a:spcPct val="130000"/>
              </a:lnSpc>
            </a:pPr>
            <a:r>
              <a:rPr lang="zh-CN" altLang="en-US" b="0">
                <a:latin typeface="方正粗黑宋简体" panose="02000000000000000000" charset="-122"/>
                <a:ea typeface="方正粗黑宋简体" panose="02000000000000000000" charset="-122"/>
                <a:cs typeface="方正粗黑宋简体" panose="02000000000000000000" charset="-122"/>
              </a:rPr>
              <a:t>宣扬君权神授；</a:t>
            </a:r>
          </a:p>
          <a:p>
            <a:pPr algn="l">
              <a:lnSpc>
                <a:spcPct val="130000"/>
              </a:lnSpc>
            </a:pPr>
            <a:r>
              <a:rPr lang="zh-CN" altLang="en-US" b="0">
                <a:latin typeface="方正粗黑宋简体" panose="02000000000000000000" charset="-122"/>
                <a:ea typeface="方正粗黑宋简体" panose="02000000000000000000" charset="-122"/>
                <a:cs typeface="方正粗黑宋简体" panose="02000000000000000000" charset="-122"/>
              </a:rPr>
              <a:t>地方实行行省制，总督和军事</a:t>
            </a:r>
            <a:r>
              <a:rPr lang="zh-CN" altLang="en-US" b="0">
                <a:ln>
                  <a:solidFill>
                    <a:sysClr val="windowText" lastClr="000000"/>
                  </a:solidFill>
                </a:ln>
                <a:latin typeface="方正粗黑宋简体" panose="02000000000000000000" charset="-122"/>
                <a:ea typeface="方正粗黑宋简体" panose="02000000000000000000" charset="-122"/>
                <a:cs typeface="方正粗黑宋简体" panose="02000000000000000000" charset="-122"/>
              </a:rPr>
              <a:t>长</a:t>
            </a:r>
            <a:r>
              <a:rPr lang="zh-CN" altLang="en-US" b="0">
                <a:latin typeface="方正粗黑宋简体" panose="02000000000000000000" charset="-122"/>
                <a:ea typeface="方正粗黑宋简体" panose="02000000000000000000" charset="-122"/>
                <a:cs typeface="方正粗黑宋简体" panose="02000000000000000000" charset="-122"/>
              </a:rPr>
              <a:t>官</a:t>
            </a:r>
            <a:r>
              <a:rPr lang="zh-CN" altLang="en-US" b="0">
                <a:ln>
                  <a:solidFill>
                    <a:sysClr val="windowText" lastClr="000000"/>
                  </a:solidFill>
                </a:ln>
                <a:latin typeface="方正粗黑宋简体" panose="02000000000000000000" charset="-122"/>
                <a:ea typeface="方正粗黑宋简体" panose="02000000000000000000" charset="-122"/>
                <a:cs typeface="方正粗黑宋简体" panose="02000000000000000000" charset="-122"/>
              </a:rPr>
              <a:t>牵</a:t>
            </a:r>
            <a:r>
              <a:rPr lang="zh-CN" altLang="en-US" b="0">
                <a:latin typeface="方正粗黑宋简体" panose="02000000000000000000" charset="-122"/>
                <a:ea typeface="方正粗黑宋简体" panose="02000000000000000000" charset="-122"/>
                <a:cs typeface="方正粗黑宋简体" panose="02000000000000000000" charset="-122"/>
              </a:rPr>
              <a:t>制；</a:t>
            </a:r>
          </a:p>
          <a:p>
            <a:pPr algn="l">
              <a:lnSpc>
                <a:spcPct val="130000"/>
              </a:lnSpc>
            </a:pPr>
            <a:r>
              <a:rPr lang="zh-CN" altLang="en-US" b="0">
                <a:latin typeface="方正粗黑宋简体" panose="02000000000000000000" charset="-122"/>
                <a:ea typeface="方正粗黑宋简体" panose="02000000000000000000" charset="-122"/>
                <a:cs typeface="方正粗黑宋简体" panose="02000000000000000000" charset="-122"/>
              </a:rPr>
              <a:t>从中央到地方有比较完善的官僚体系和税收系统；</a:t>
            </a:r>
          </a:p>
          <a:p>
            <a:pPr algn="l">
              <a:lnSpc>
                <a:spcPct val="130000"/>
              </a:lnSpc>
            </a:pPr>
            <a:r>
              <a:rPr lang="zh-CN" altLang="en-US" b="0">
                <a:highlight>
                  <a:srgbClr val="FFFF00"/>
                </a:highlight>
                <a:latin typeface="方正粗黑宋简体" panose="02000000000000000000" charset="-122"/>
                <a:ea typeface="方正粗黑宋简体" panose="02000000000000000000" charset="-122"/>
                <a:cs typeface="方正粗黑宋简体" panose="02000000000000000000" charset="-122"/>
              </a:rPr>
              <a:t>波斯人</a:t>
            </a:r>
            <a:r>
              <a:rPr lang="zh-CN" altLang="en-US" b="0">
                <a:latin typeface="方正粗黑宋简体" panose="02000000000000000000" charset="-122"/>
                <a:ea typeface="方正粗黑宋简体" panose="02000000000000000000" charset="-122"/>
                <a:cs typeface="方正粗黑宋简体" panose="02000000000000000000" charset="-122"/>
              </a:rPr>
              <a:t>担任最重要职务</a:t>
            </a:r>
          </a:p>
        </p:txBody>
      </p:sp>
      <p:sp>
        <p:nvSpPr>
          <p:cNvPr id="16" name="文本框 15"/>
          <p:cNvSpPr txBox="1"/>
          <p:nvPr/>
        </p:nvSpPr>
        <p:spPr>
          <a:xfrm>
            <a:off x="920750" y="5546725"/>
            <a:ext cx="3315335" cy="450850"/>
          </a:xfrm>
          <a:prstGeom prst="rect">
            <a:avLst/>
          </a:prstGeom>
          <a:noFill/>
        </p:spPr>
        <p:txBody>
          <a:bodyPr wrap="square" rtlCol="0">
            <a:spAutoFit/>
          </a:bodyPr>
          <a:lstStyle/>
          <a:p>
            <a:pPr algn="l">
              <a:lnSpc>
                <a:spcPct val="130000"/>
              </a:lnSpc>
            </a:pPr>
            <a:r>
              <a:rPr lang="zh-CN" altLang="en-US" b="0">
                <a:latin typeface="方正粗黑宋简体" panose="02000000000000000000" charset="-122"/>
                <a:ea typeface="方正粗黑宋简体" panose="02000000000000000000" charset="-122"/>
                <a:cs typeface="方正粗黑宋简体" panose="02000000000000000000" charset="-122"/>
              </a:rPr>
              <a:t>马其顿亚历山大大帝灭波斯</a:t>
            </a:r>
          </a:p>
        </p:txBody>
      </p:sp>
      <p:sp>
        <p:nvSpPr>
          <p:cNvPr id="17" name="文本框 16"/>
          <p:cNvSpPr txBox="1"/>
          <p:nvPr/>
        </p:nvSpPr>
        <p:spPr>
          <a:xfrm>
            <a:off x="4340225" y="2702560"/>
            <a:ext cx="4804410" cy="2245360"/>
          </a:xfrm>
          <a:prstGeom prst="rect">
            <a:avLst/>
          </a:prstGeom>
          <a:noFill/>
        </p:spPr>
        <p:txBody>
          <a:bodyPr wrap="square" rtlCol="0" anchor="t">
            <a:spAutoFit/>
          </a:bodyPr>
          <a:lstStyle/>
          <a:p>
            <a:pPr algn="l"/>
            <a:r>
              <a:rPr lang="zh-CN" altLang="en-US" sz="2000"/>
              <a:t>史料阅读</a:t>
            </a:r>
          </a:p>
          <a:p>
            <a:pPr algn="l"/>
            <a:r>
              <a:rPr lang="zh-CN" altLang="en-US" sz="2000"/>
              <a:t>波斯国王</a:t>
            </a:r>
            <a:r>
              <a:rPr lang="zh-CN" altLang="en-US" sz="2000">
                <a:solidFill>
                  <a:srgbClr val="0547A7"/>
                </a:solidFill>
              </a:rPr>
              <a:t>大流士</a:t>
            </a:r>
            <a:r>
              <a:rPr lang="zh-CN" altLang="en-US" sz="2000"/>
              <a:t>宣称：“凡忠信之士，</a:t>
            </a:r>
            <a:r>
              <a:rPr lang="zh-CN" altLang="en-US" sz="2000">
                <a:solidFill>
                  <a:srgbClr val="FF0000"/>
                </a:solidFill>
              </a:rPr>
              <a:t>我</a:t>
            </a:r>
            <a:r>
              <a:rPr lang="zh-CN" altLang="en-US" sz="2000"/>
              <a:t>赐予恩典；凡不义之人，</a:t>
            </a:r>
            <a:r>
              <a:rPr lang="zh-CN" altLang="en-US" sz="2000">
                <a:solidFill>
                  <a:srgbClr val="FF0000"/>
                </a:solidFill>
              </a:rPr>
              <a:t>我</a:t>
            </a:r>
            <a:r>
              <a:rPr lang="zh-CN" altLang="en-US" sz="2000"/>
              <a:t>严惩不贷……凡我给他们的命令，他们都遵行不误。</a:t>
            </a:r>
          </a:p>
          <a:p>
            <a:pPr algn="l"/>
            <a:r>
              <a:rPr lang="zh-CN" altLang="en-US" sz="2000"/>
              <a:t>……靠</a:t>
            </a:r>
            <a:r>
              <a:rPr lang="zh-CN" altLang="en-US" sz="2000">
                <a:solidFill>
                  <a:srgbClr val="FF0000"/>
                </a:solidFill>
              </a:rPr>
              <a:t>阿胡拉马兹达</a:t>
            </a:r>
            <a:r>
              <a:rPr lang="zh-CN" altLang="en-US" sz="2000"/>
              <a:t>之佑，我统治了这个王国。他立我为</a:t>
            </a:r>
            <a:r>
              <a:rPr lang="zh-CN" altLang="en-US" sz="2000">
                <a:sym typeface="+mn-ea"/>
              </a:rPr>
              <a:t>众王之王</a:t>
            </a:r>
            <a:r>
              <a:rPr lang="zh-CN" altLang="en-US" sz="2000"/>
              <a:t>”——李铁匠选译《古代伊朗史料选辑》</a:t>
            </a:r>
          </a:p>
        </p:txBody>
      </p:sp>
      <p:grpSp>
        <p:nvGrpSpPr>
          <p:cNvPr id="20" name="组合 19"/>
          <p:cNvGrpSpPr/>
          <p:nvPr/>
        </p:nvGrpSpPr>
        <p:grpSpPr>
          <a:xfrm>
            <a:off x="1233805" y="4726305"/>
            <a:ext cx="7458710" cy="2091055"/>
            <a:chOff x="1943" y="7017"/>
            <a:chExt cx="11941" cy="3719"/>
          </a:xfrm>
        </p:grpSpPr>
        <p:pic>
          <p:nvPicPr>
            <p:cNvPr id="18" name="图片 17"/>
            <p:cNvPicPr>
              <a:picLocks noChangeAspect="1"/>
            </p:cNvPicPr>
            <p:nvPr/>
          </p:nvPicPr>
          <p:blipFill>
            <a:blip r:embed="rId7" cstate="print"/>
            <a:srcRect l="12051" t="6217" r="3744" b="14216"/>
            <a:stretch>
              <a:fillRect/>
            </a:stretch>
          </p:blipFill>
          <p:spPr>
            <a:xfrm>
              <a:off x="7043" y="7017"/>
              <a:ext cx="6841" cy="3719"/>
            </a:xfrm>
            <a:prstGeom prst="roundRect">
              <a:avLst/>
            </a:prstGeom>
          </p:spPr>
        </p:pic>
        <p:sp>
          <p:nvSpPr>
            <p:cNvPr id="19" name="文本框 18"/>
            <p:cNvSpPr txBox="1"/>
            <p:nvPr/>
          </p:nvSpPr>
          <p:spPr>
            <a:xfrm>
              <a:off x="1943" y="10030"/>
              <a:ext cx="5314" cy="655"/>
            </a:xfrm>
            <a:prstGeom prst="rect">
              <a:avLst/>
            </a:prstGeom>
            <a:noFill/>
          </p:spPr>
          <p:txBody>
            <a:bodyPr wrap="square" rtlCol="0">
              <a:spAutoFit/>
            </a:bodyPr>
            <a:lstStyle/>
            <a:p>
              <a:r>
                <a:rPr lang="zh-CN" altLang="en-US">
                  <a:latin typeface="楷体" panose="02010609060101010101" charset="-122"/>
                  <a:ea typeface="楷体" panose="02010609060101010101" charset="-122"/>
                </a:rPr>
                <a:t>《亚历山大在伊苏斯》绘画</a:t>
              </a:r>
            </a:p>
          </p:txBody>
        </p:sp>
      </p:grpSp>
      <p:grpSp>
        <p:nvGrpSpPr>
          <p:cNvPr id="6" name="组合 5"/>
          <p:cNvGrpSpPr/>
          <p:nvPr/>
        </p:nvGrpSpPr>
        <p:grpSpPr>
          <a:xfrm>
            <a:off x="4340225" y="45085"/>
            <a:ext cx="3160395" cy="2645410"/>
            <a:chOff x="7313" y="3823"/>
            <a:chExt cx="5196" cy="4386"/>
          </a:xfrm>
        </p:grpSpPr>
        <p:pic>
          <p:nvPicPr>
            <p:cNvPr id="10" name="图片 9"/>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7313" y="3823"/>
              <a:ext cx="5196" cy="4386"/>
            </a:xfrm>
            <a:prstGeom prst="rect">
              <a:avLst/>
            </a:prstGeom>
          </p:spPr>
        </p:pic>
        <p:sp>
          <p:nvSpPr>
            <p:cNvPr id="2" name="文本框 1"/>
            <p:cNvSpPr txBox="1"/>
            <p:nvPr/>
          </p:nvSpPr>
          <p:spPr>
            <a:xfrm>
              <a:off x="8334" y="6534"/>
              <a:ext cx="3149" cy="661"/>
            </a:xfrm>
            <a:prstGeom prst="rect">
              <a:avLst/>
            </a:prstGeom>
            <a:solidFill>
              <a:schemeClr val="bg1"/>
            </a:solidFill>
          </p:spPr>
          <p:txBody>
            <a:bodyPr wrap="square" rtlCol="0" anchor="t">
              <a:spAutoFit/>
            </a:bodyPr>
            <a:lstStyle/>
            <a:p>
              <a:pPr algn="ctr">
                <a:lnSpc>
                  <a:spcPct val="100000"/>
                </a:lnSpc>
              </a:pPr>
              <a:r>
                <a:rPr lang="zh-CN" altLang="en-US" sz="2000">
                  <a:solidFill>
                    <a:schemeClr val="tx1"/>
                  </a:solidFill>
                  <a:latin typeface="楷体" panose="02010609060101010101" charset="-122"/>
                  <a:ea typeface="楷体" panose="02010609060101010101" charset="-122"/>
                  <a:cs typeface="方正宋刻本秀楷简体" panose="02000000000000000000" charset="-122"/>
                </a:rPr>
                <a:t>贝希斯敦铭文</a:t>
              </a:r>
              <a:endParaRPr lang="zh-CN" altLang="en-US" sz="2000" baseline="-25000">
                <a:solidFill>
                  <a:schemeClr val="tx1"/>
                </a:solidFill>
                <a:latin typeface="楷体" panose="02010609060101010101" charset="-122"/>
                <a:ea typeface="楷体" panose="02010609060101010101" charset="-122"/>
                <a:cs typeface="方正宋刻本秀楷简体" panose="02000000000000000000" charset="-122"/>
              </a:endParaRPr>
            </a:p>
          </p:txBody>
        </p:sp>
      </p:grpSp>
      <p:sp>
        <p:nvSpPr>
          <p:cNvPr id="8" name="Title 6"/>
          <p:cNvSpPr txBox="1"/>
          <p:nvPr>
            <p:custDataLst>
              <p:tags r:id="rId2"/>
            </p:custDataLst>
          </p:nvPr>
        </p:nvSpPr>
        <p:spPr>
          <a:xfrm>
            <a:off x="4356100" y="3068955"/>
            <a:ext cx="4766945" cy="1689100"/>
          </a:xfrm>
          <a:prstGeom prst="rect">
            <a:avLst/>
          </a:prstGeom>
          <a:solidFill>
            <a:schemeClr val="bg1"/>
          </a:solidFill>
          <a:ln w="3175" cap="flat" cmpd="sng">
            <a:solidFill>
              <a:srgbClr val="FF0000"/>
            </a:solidFill>
            <a:prstDash val="dash"/>
            <a:miter/>
            <a:headEnd type="none" w="med" len="med"/>
            <a:tailEnd type="none" w="med" len="med"/>
          </a:ln>
        </p:spPr>
        <p:txBody>
          <a:bodyPr lIns="72000" tIns="36000" rIns="72000" bIns="36000" anchor="t"/>
          <a:lstStyle/>
          <a:p>
            <a:pPr algn="just">
              <a:spcAft>
                <a:spcPts val="600"/>
              </a:spcAft>
            </a:pPr>
            <a:r>
              <a:rPr lang="en-US" altLang="zh-CN" sz="2000" b="1">
                <a:latin typeface="楷体" panose="02010609060101010101" charset="-122"/>
                <a:ea typeface="楷体" panose="02010609060101010101" charset="-122"/>
                <a:cs typeface="楷体" panose="02010609060101010101" charset="-122"/>
              </a:rPr>
              <a:t> </a:t>
            </a:r>
            <a:r>
              <a:rPr lang="en-US" altLang="zh-CN" sz="2000" b="1">
                <a:solidFill>
                  <a:srgbClr val="1F2DA8"/>
                </a:solidFill>
                <a:latin typeface="楷体" panose="02010609060101010101" charset="-122"/>
                <a:ea typeface="楷体" panose="02010609060101010101" charset="-122"/>
                <a:cs typeface="楷体" panose="02010609060101010101" charset="-122"/>
              </a:rPr>
              <a:t>  </a:t>
            </a:r>
            <a:r>
              <a:rPr lang="zh-CN" altLang="en-US" sz="2000" b="1">
                <a:solidFill>
                  <a:srgbClr val="1F2DA8"/>
                </a:solidFill>
                <a:latin typeface="楷体" panose="02010609060101010101" charset="-122"/>
                <a:ea typeface="楷体" panose="02010609060101010101" charset="-122"/>
                <a:cs typeface="楷体" panose="02010609060101010101" charset="-122"/>
              </a:rPr>
              <a:t>材料二：</a:t>
            </a:r>
            <a:r>
              <a:rPr lang="zh-CN" altLang="en-US" sz="2000" b="1">
                <a:latin typeface="楷体" panose="02010609060101010101" charset="-122"/>
                <a:ea typeface="楷体" panose="02010609060101010101" charset="-122"/>
                <a:cs typeface="楷体" panose="02010609060101010101" charset="-122"/>
              </a:rPr>
              <a:t>为了治理范围广大的国家，</a:t>
            </a:r>
            <a:r>
              <a:rPr lang="zh-CN" altLang="en-US" sz="2000" b="1">
                <a:solidFill>
                  <a:srgbClr val="113A83"/>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亚述</a:t>
            </a:r>
            <a:r>
              <a:rPr lang="zh-CN" altLang="en-US" sz="2000" b="1">
                <a:latin typeface="楷体" panose="02010609060101010101" charset="-122"/>
                <a:ea typeface="楷体" panose="02010609060101010101" charset="-122"/>
                <a:cs typeface="楷体" panose="02010609060101010101" charset="-122"/>
              </a:rPr>
              <a:t>把地方划分为</a:t>
            </a:r>
            <a:r>
              <a:rPr lang="zh-CN" altLang="en-US" sz="2000" b="1">
                <a:solidFill>
                  <a:srgbClr val="C00000"/>
                </a:solidFill>
                <a:latin typeface="楷体" panose="02010609060101010101" charset="-122"/>
                <a:ea typeface="楷体" panose="02010609060101010101" charset="-122"/>
                <a:cs typeface="楷体" panose="02010609060101010101" charset="-122"/>
              </a:rPr>
              <a:t>行省</a:t>
            </a:r>
            <a:r>
              <a:rPr lang="zh-CN" altLang="en-US" sz="2000" b="1">
                <a:latin typeface="楷体" panose="02010609060101010101" charset="-122"/>
                <a:ea typeface="楷体" panose="02010609060101010101" charset="-122"/>
                <a:cs typeface="楷体" panose="02010609060101010101" charset="-122"/>
              </a:rPr>
              <a:t>。</a:t>
            </a:r>
            <a:r>
              <a:rPr lang="zh-CN" altLang="en-US" sz="2000" b="1">
                <a:solidFill>
                  <a:srgbClr val="C00000"/>
                </a:solidFill>
                <a:latin typeface="楷体" panose="02010609060101010101" charset="-122"/>
                <a:ea typeface="楷体" panose="02010609060101010101" charset="-122"/>
                <a:cs typeface="楷体" panose="02010609060101010101" charset="-122"/>
              </a:rPr>
              <a:t>官僚制度和常备军</a:t>
            </a:r>
            <a:r>
              <a:rPr lang="zh-CN" altLang="en-US" sz="2000" b="1">
                <a:latin typeface="楷体" panose="02010609060101010101" charset="-122"/>
                <a:ea typeface="楷体" panose="02010609060101010101" charset="-122"/>
                <a:cs typeface="楷体" panose="02010609060101010101" charset="-122"/>
              </a:rPr>
              <a:t>也在这两个地区发展起来。……波斯帝国兴起后，</a:t>
            </a:r>
            <a:r>
              <a:rPr lang="zh-CN" altLang="en-US" sz="2000" b="1">
                <a:solidFill>
                  <a:srgbClr val="FF0000"/>
                </a:solidFill>
                <a:latin typeface="楷体" panose="02010609060101010101" charset="-122"/>
                <a:ea typeface="楷体" panose="02010609060101010101" charset="-122"/>
                <a:cs typeface="楷体" panose="02010609060101010101" charset="-122"/>
              </a:rPr>
              <a:t>基本接受了亚述和埃及的制度</a:t>
            </a:r>
            <a:r>
              <a:rPr lang="zh-CN" altLang="en-US" sz="2000" b="1">
                <a:latin typeface="楷体" panose="02010609060101010101" charset="-122"/>
                <a:ea typeface="楷体" panose="02010609060101010101" charset="-122"/>
                <a:cs typeface="楷体" panose="02010609060101010101" charset="-122"/>
              </a:rPr>
              <a:t>，实行君主专制、并利用官僚队伍管理帝国。</a:t>
            </a:r>
            <a:endParaRPr lang="zh-CN" altLang="en-US" sz="2000" b="1">
              <a:solidFill>
                <a:srgbClr val="1F2DA8"/>
              </a:solidFill>
              <a:latin typeface="楷体" panose="02010609060101010101" charset="-122"/>
              <a:ea typeface="楷体" panose="02010609060101010101" charset="-122"/>
              <a:cs typeface="楷体" panose="02010609060101010101" charset="-122"/>
            </a:endParaRPr>
          </a:p>
        </p:txBody>
      </p:sp>
    </p:spTree>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par>
                                <p:cTn id="13" presetID="3" presetClass="entr" presetSubtype="1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linds(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linds(horizontal)">
                                      <p:cBhvr>
                                        <p:cTn id="25" dur="500"/>
                                        <p:tgtEl>
                                          <p:spTgt spid="17"/>
                                        </p:tgtEl>
                                      </p:cBhvr>
                                    </p:animEffect>
                                  </p:childTnLst>
                                </p:cTn>
                              </p:par>
                            </p:childTnLst>
                          </p:cTn>
                        </p:par>
                        <p:par>
                          <p:cTn id="26" fill="hold">
                            <p:stCondLst>
                              <p:cond delay="500"/>
                            </p:stCondLst>
                            <p:childTnLst>
                              <p:par>
                                <p:cTn id="27" presetID="1"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15">
                                            <p:txEl>
                                              <p:pRg st="0" end="0"/>
                                            </p:txEl>
                                          </p:spTgt>
                                        </p:tgtEl>
                                        <p:attrNameLst>
                                          <p:attrName>style.visibility</p:attrName>
                                        </p:attrNameLst>
                                      </p:cBhvr>
                                      <p:to>
                                        <p:strVal val="visible"/>
                                      </p:to>
                                    </p:set>
                                    <p:animEffect transition="in" filter="blinds(horizontal)">
                                      <p:cBhvr>
                                        <p:cTn id="33" dur="500"/>
                                        <p:tgtEl>
                                          <p:spTgt spid="15">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15">
                                            <p:txEl>
                                              <p:pRg st="1" end="1"/>
                                            </p:txEl>
                                          </p:spTgt>
                                        </p:tgtEl>
                                        <p:attrNameLst>
                                          <p:attrName>style.visibility</p:attrName>
                                        </p:attrNameLst>
                                      </p:cBhvr>
                                      <p:to>
                                        <p:strVal val="visible"/>
                                      </p:to>
                                    </p:set>
                                    <p:animEffect transition="in" filter="blinds(horizontal)">
                                      <p:cBhvr>
                                        <p:cTn id="38" dur="500"/>
                                        <p:tgtEl>
                                          <p:spTgt spid="15">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edge">
                                      <p:cBhvr>
                                        <p:cTn id="43" dur="20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15">
                                            <p:txEl>
                                              <p:pRg st="2" end="2"/>
                                            </p:txEl>
                                          </p:spTgt>
                                        </p:tgtEl>
                                        <p:attrNameLst>
                                          <p:attrName>style.visibility</p:attrName>
                                        </p:attrNameLst>
                                      </p:cBhvr>
                                      <p:to>
                                        <p:strVal val="visible"/>
                                      </p:to>
                                    </p:set>
                                    <p:animEffect transition="in" filter="blinds(horizontal)">
                                      <p:cBhvr>
                                        <p:cTn id="48" dur="500"/>
                                        <p:tgtEl>
                                          <p:spTgt spid="15">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15">
                                            <p:txEl>
                                              <p:pRg st="3" end="3"/>
                                            </p:txEl>
                                          </p:spTgt>
                                        </p:tgtEl>
                                        <p:attrNameLst>
                                          <p:attrName>style.visibility</p:attrName>
                                        </p:attrNameLst>
                                      </p:cBhvr>
                                      <p:to>
                                        <p:strVal val="visible"/>
                                      </p:to>
                                    </p:set>
                                    <p:animEffect transition="in" filter="blinds(horizontal)">
                                      <p:cBhvr>
                                        <p:cTn id="53" dur="500"/>
                                        <p:tgtEl>
                                          <p:spTgt spid="15">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nodeType="clickEffect">
                                  <p:stCondLst>
                                    <p:cond delay="0"/>
                                  </p:stCondLst>
                                  <p:childTnLst>
                                    <p:set>
                                      <p:cBhvr>
                                        <p:cTn id="57" dur="1" fill="hold">
                                          <p:stCondLst>
                                            <p:cond delay="0"/>
                                          </p:stCondLst>
                                        </p:cTn>
                                        <p:tgtEl>
                                          <p:spTgt spid="15">
                                            <p:txEl>
                                              <p:pRg st="4" end="4"/>
                                            </p:txEl>
                                          </p:spTgt>
                                        </p:tgtEl>
                                        <p:attrNameLst>
                                          <p:attrName>style.visibility</p:attrName>
                                        </p:attrNameLst>
                                      </p:cBhvr>
                                      <p:to>
                                        <p:strVal val="visible"/>
                                      </p:to>
                                    </p:set>
                                    <p:animEffect transition="in" filter="blinds(horizontal)">
                                      <p:cBhvr>
                                        <p:cTn id="58" dur="500"/>
                                        <p:tgtEl>
                                          <p:spTgt spid="15">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blinds(horizontal)">
                                      <p:cBhvr>
                                        <p:cTn id="63" dur="500"/>
                                        <p:tgtEl>
                                          <p:spTgt spid="16"/>
                                        </p:tgtEl>
                                      </p:cBhvr>
                                    </p:animEffect>
                                  </p:childTnLst>
                                </p:cTn>
                              </p:par>
                              <p:par>
                                <p:cTn id="64" presetID="3" presetClass="entr" presetSubtype="10" fill="hold"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blinds(horizontal)">
                                      <p:cBhvr>
                                        <p:cTn id="6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7" grpId="0"/>
      <p:bldP spid="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58470" y="76835"/>
            <a:ext cx="4950460" cy="514985"/>
            <a:chOff x="722" y="121"/>
            <a:chExt cx="7796" cy="811"/>
          </a:xfrm>
        </p:grpSpPr>
        <p:sp>
          <p:nvSpPr>
            <p:cNvPr id="4" name="文本框 3"/>
            <p:cNvSpPr txBox="1"/>
            <p:nvPr/>
          </p:nvSpPr>
          <p:spPr>
            <a:xfrm>
              <a:off x="1590" y="164"/>
              <a:ext cx="6928" cy="725"/>
            </a:xfrm>
            <a:prstGeom prst="rect">
              <a:avLst/>
            </a:prstGeom>
            <a:noFill/>
          </p:spPr>
          <p:txBody>
            <a:bodyPr anchor="ctr">
              <a:spAutoFit/>
            </a:bodyPr>
            <a:lstStyle/>
            <a:p>
              <a:pPr algn="l" fontAlgn="auto">
                <a:spcBef>
                  <a:spcPts val="0"/>
                </a:spcBef>
                <a:spcAft>
                  <a:spcPts val="0"/>
                </a:spcAft>
                <a:defRPr/>
              </a:pPr>
              <a:r>
                <a:rPr lang="zh-CN" altLang="en-US" sz="2400" b="0" kern="0" dirty="0" smtClean="0">
                  <a:solidFill>
                    <a:srgbClr val="113A83"/>
                  </a:solidFill>
                  <a:latin typeface="汉仪方叠体简" panose="02010600000101010101" charset="-122"/>
                  <a:ea typeface="汉仪方叠体简" panose="02010600000101010101" charset="-122"/>
                </a:rPr>
                <a:t>古代世界的帝国</a:t>
              </a:r>
            </a:p>
          </p:txBody>
        </p:sp>
        <p:sp>
          <p:nvSpPr>
            <p:cNvPr id="5" name="六边形 4"/>
            <p:cNvSpPr/>
            <p:nvPr>
              <p:custDataLst>
                <p:tags r:id="rId3"/>
              </p:custDataLst>
            </p:nvPr>
          </p:nvSpPr>
          <p:spPr>
            <a:xfrm>
              <a:off x="722" y="121"/>
              <a:ext cx="941" cy="811"/>
            </a:xfrm>
            <a:prstGeom prst="hexagon">
              <a:avLst/>
            </a:prstGeom>
            <a:solidFill>
              <a:srgbClr val="FFFFFF"/>
            </a:solidFill>
            <a:ln>
              <a:noFill/>
            </a:ln>
            <a:effectLst>
              <a:innerShdw blurRad="63500" dist="63500" dir="120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sz="2000" dirty="0">
                  <a:solidFill>
                    <a:srgbClr val="113A83"/>
                  </a:solidFill>
                  <a:latin typeface="Arial Rounded MT Bold" panose="020F0704030504030204" pitchFamily="34" charset="0"/>
                </a:rPr>
                <a:t>0</a:t>
              </a:r>
              <a:r>
                <a:rPr lang="en-US" sz="2000" dirty="0">
                  <a:solidFill>
                    <a:srgbClr val="113A83"/>
                  </a:solidFill>
                  <a:latin typeface="Arial Rounded MT Bold" panose="020F0704030504030204" pitchFamily="34" charset="0"/>
                </a:rPr>
                <a:t>2</a:t>
              </a:r>
            </a:p>
          </p:txBody>
        </p:sp>
      </p:grpSp>
      <p:graphicFrame>
        <p:nvGraphicFramePr>
          <p:cNvPr id="11" name="表格 10"/>
          <p:cNvGraphicFramePr/>
          <p:nvPr>
            <p:custDataLst>
              <p:tags r:id="rId1"/>
            </p:custDataLst>
          </p:nvPr>
        </p:nvGraphicFramePr>
        <p:xfrm>
          <a:off x="160020" y="781685"/>
          <a:ext cx="4095750" cy="5499735"/>
        </p:xfrm>
        <a:graphic>
          <a:graphicData uri="http://schemas.openxmlformats.org/drawingml/2006/table">
            <a:tbl>
              <a:tblPr firstRow="1" bandRow="1">
                <a:tableStyleId>{5C22544A-7EE6-4342-B048-85BDC9FD1C3A}</a:tableStyleId>
              </a:tblPr>
              <a:tblGrid>
                <a:gridCol w="729615"/>
                <a:gridCol w="3366135"/>
              </a:tblGrid>
              <a:tr h="478155">
                <a:tc gridSpan="2">
                  <a:txBody>
                    <a:bodyPr/>
                    <a:lstStyle/>
                    <a:p>
                      <a:pPr algn="ctr">
                        <a:lnSpc>
                          <a:spcPct val="110000"/>
                        </a:lnSpc>
                        <a:buNone/>
                      </a:pPr>
                      <a:r>
                        <a:rPr lang="zh-CN" altLang="en-US" sz="2000">
                          <a:latin typeface="黑体" panose="02010609060101010101" pitchFamily="49" charset="-122"/>
                          <a:ea typeface="黑体" panose="02010609060101010101" pitchFamily="49" charset="-122"/>
                        </a:rPr>
                        <a:t>帝国：亚历山大帝国</a:t>
                      </a:r>
                    </a:p>
                  </a:txBody>
                  <a:tcPr/>
                </a:tc>
                <a:tc hMerge="1">
                  <a:txBody>
                    <a:bodyPr/>
                    <a:lstStyle/>
                    <a:p>
                      <a:endParaRPr lang="zh-CN"/>
                    </a:p>
                  </a:txBody>
                  <a:tcPr/>
                </a:tc>
              </a:tr>
              <a:tr h="426720">
                <a:tc>
                  <a:txBody>
                    <a:bodyPr/>
                    <a:lstStyle/>
                    <a:p>
                      <a:pPr algn="ctr">
                        <a:lnSpc>
                          <a:spcPct val="110000"/>
                        </a:lnSpc>
                        <a:buNone/>
                      </a:pPr>
                      <a:r>
                        <a:rPr lang="zh-CN" altLang="en-US" sz="2000">
                          <a:latin typeface="黑体" panose="02010609060101010101" pitchFamily="49" charset="-122"/>
                          <a:ea typeface="黑体" panose="02010609060101010101" pitchFamily="49" charset="-122"/>
                        </a:rPr>
                        <a:t>时间</a:t>
                      </a:r>
                    </a:p>
                  </a:txBody>
                  <a:tcPr/>
                </a:tc>
                <a:tc>
                  <a:txBody>
                    <a:bodyPr/>
                    <a:lstStyle/>
                    <a:p>
                      <a:pPr algn="ctr">
                        <a:lnSpc>
                          <a:spcPct val="110000"/>
                        </a:lnSpc>
                        <a:buNone/>
                      </a:pPr>
                      <a:endParaRPr lang="zh-CN" altLang="en-US" sz="2000">
                        <a:latin typeface="黑体" panose="02010609060101010101" pitchFamily="49" charset="-122"/>
                        <a:ea typeface="黑体" panose="02010609060101010101" pitchFamily="49" charset="-122"/>
                      </a:endParaRPr>
                    </a:p>
                  </a:txBody>
                  <a:tcPr/>
                </a:tc>
              </a:tr>
              <a:tr h="426720">
                <a:tc>
                  <a:txBody>
                    <a:bodyPr/>
                    <a:lstStyle/>
                    <a:p>
                      <a:pPr algn="ctr">
                        <a:lnSpc>
                          <a:spcPct val="110000"/>
                        </a:lnSpc>
                        <a:buNone/>
                      </a:pPr>
                      <a:r>
                        <a:rPr lang="zh-CN" altLang="en-US" sz="2000">
                          <a:latin typeface="黑体" panose="02010609060101010101" pitchFamily="49" charset="-122"/>
                          <a:ea typeface="黑体" panose="02010609060101010101" pitchFamily="49" charset="-122"/>
                        </a:rPr>
                        <a:t>疆域</a:t>
                      </a:r>
                    </a:p>
                  </a:txBody>
                  <a:tcPr/>
                </a:tc>
                <a:tc>
                  <a:txBody>
                    <a:bodyPr/>
                    <a:lstStyle/>
                    <a:p>
                      <a:pPr algn="ctr">
                        <a:lnSpc>
                          <a:spcPct val="110000"/>
                        </a:lnSpc>
                        <a:buNone/>
                      </a:pPr>
                      <a:endParaRPr lang="zh-CN" altLang="en-US" sz="2000">
                        <a:latin typeface="黑体" panose="02010609060101010101" pitchFamily="49" charset="-122"/>
                        <a:ea typeface="黑体" panose="02010609060101010101" pitchFamily="49" charset="-122"/>
                      </a:endParaRPr>
                    </a:p>
                    <a:p>
                      <a:pPr algn="ctr">
                        <a:lnSpc>
                          <a:spcPct val="110000"/>
                        </a:lnSpc>
                        <a:buNone/>
                      </a:pPr>
                      <a:endParaRPr lang="zh-CN" altLang="en-US" sz="2000">
                        <a:latin typeface="黑体" panose="02010609060101010101" pitchFamily="49" charset="-122"/>
                        <a:ea typeface="黑体" panose="02010609060101010101" pitchFamily="49" charset="-122"/>
                      </a:endParaRPr>
                    </a:p>
                  </a:txBody>
                  <a:tcPr/>
                </a:tc>
              </a:tr>
              <a:tr h="2793365">
                <a:tc>
                  <a:txBody>
                    <a:bodyPr/>
                    <a:lstStyle/>
                    <a:p>
                      <a:pPr algn="ctr">
                        <a:lnSpc>
                          <a:spcPct val="110000"/>
                        </a:lnSpc>
                        <a:buNone/>
                      </a:pPr>
                      <a:endParaRPr lang="zh-CN" altLang="en-US" sz="2000">
                        <a:latin typeface="黑体" panose="02010609060101010101" pitchFamily="49" charset="-122"/>
                        <a:ea typeface="黑体" panose="02010609060101010101" pitchFamily="49" charset="-122"/>
                      </a:endParaRPr>
                    </a:p>
                    <a:p>
                      <a:pPr algn="ctr">
                        <a:lnSpc>
                          <a:spcPct val="110000"/>
                        </a:lnSpc>
                        <a:buNone/>
                      </a:pPr>
                      <a:endParaRPr lang="zh-CN" altLang="en-US" sz="2000">
                        <a:latin typeface="黑体" panose="02010609060101010101" pitchFamily="49" charset="-122"/>
                        <a:ea typeface="黑体" panose="02010609060101010101" pitchFamily="49" charset="-122"/>
                      </a:endParaRPr>
                    </a:p>
                    <a:p>
                      <a:pPr algn="ctr">
                        <a:lnSpc>
                          <a:spcPct val="110000"/>
                        </a:lnSpc>
                        <a:buNone/>
                      </a:pPr>
                      <a:endParaRPr lang="zh-CN" altLang="en-US" sz="2000">
                        <a:latin typeface="黑体" panose="02010609060101010101" pitchFamily="49" charset="-122"/>
                        <a:ea typeface="黑体" panose="02010609060101010101" pitchFamily="49" charset="-122"/>
                      </a:endParaRPr>
                    </a:p>
                    <a:p>
                      <a:pPr algn="ctr">
                        <a:lnSpc>
                          <a:spcPct val="110000"/>
                        </a:lnSpc>
                        <a:buNone/>
                      </a:pPr>
                      <a:endParaRPr lang="zh-CN" altLang="en-US" sz="2000">
                        <a:latin typeface="黑体" panose="02010609060101010101" pitchFamily="49" charset="-122"/>
                        <a:ea typeface="黑体" panose="02010609060101010101" pitchFamily="49" charset="-122"/>
                      </a:endParaRPr>
                    </a:p>
                    <a:p>
                      <a:pPr algn="ctr">
                        <a:lnSpc>
                          <a:spcPct val="110000"/>
                        </a:lnSpc>
                        <a:buNone/>
                      </a:pPr>
                      <a:r>
                        <a:rPr lang="zh-CN" altLang="en-US" sz="2000">
                          <a:latin typeface="黑体" panose="02010609060101010101" pitchFamily="49" charset="-122"/>
                          <a:ea typeface="黑体" panose="02010609060101010101" pitchFamily="49" charset="-122"/>
                        </a:rPr>
                        <a:t>措施</a:t>
                      </a:r>
                    </a:p>
                    <a:p>
                      <a:pPr algn="ctr">
                        <a:lnSpc>
                          <a:spcPct val="110000"/>
                        </a:lnSpc>
                        <a:buNone/>
                      </a:pPr>
                      <a:endParaRPr lang="zh-CN" altLang="en-US" sz="2000">
                        <a:latin typeface="黑体" panose="02010609060101010101" pitchFamily="49" charset="-122"/>
                        <a:ea typeface="黑体" panose="02010609060101010101" pitchFamily="49" charset="-122"/>
                      </a:endParaRPr>
                    </a:p>
                    <a:p>
                      <a:pPr algn="ctr">
                        <a:lnSpc>
                          <a:spcPct val="110000"/>
                        </a:lnSpc>
                        <a:buNone/>
                      </a:pPr>
                      <a:endParaRPr lang="zh-CN" altLang="en-US" sz="2000">
                        <a:latin typeface="黑体" panose="02010609060101010101" pitchFamily="49" charset="-122"/>
                        <a:ea typeface="黑体" panose="02010609060101010101" pitchFamily="49" charset="-122"/>
                      </a:endParaRPr>
                    </a:p>
                    <a:p>
                      <a:pPr algn="ctr">
                        <a:lnSpc>
                          <a:spcPct val="110000"/>
                        </a:lnSpc>
                        <a:buNone/>
                      </a:pPr>
                      <a:endParaRPr lang="zh-CN" altLang="en-US" sz="2000">
                        <a:latin typeface="黑体" panose="02010609060101010101" pitchFamily="49" charset="-122"/>
                        <a:ea typeface="黑体" panose="02010609060101010101" pitchFamily="49" charset="-122"/>
                      </a:endParaRPr>
                    </a:p>
                  </a:txBody>
                  <a:tcPr/>
                </a:tc>
                <a:tc>
                  <a:txBody>
                    <a:bodyPr/>
                    <a:lstStyle/>
                    <a:p>
                      <a:pPr algn="ctr">
                        <a:lnSpc>
                          <a:spcPct val="110000"/>
                        </a:lnSpc>
                        <a:buNone/>
                      </a:pPr>
                      <a:endParaRPr lang="zh-CN" altLang="en-US" sz="2000">
                        <a:latin typeface="黑体" panose="02010609060101010101" pitchFamily="49" charset="-122"/>
                        <a:ea typeface="黑体" panose="02010609060101010101" pitchFamily="49" charset="-122"/>
                      </a:endParaRPr>
                    </a:p>
                  </a:txBody>
                  <a:tcPr/>
                </a:tc>
              </a:tr>
              <a:tr h="1039495">
                <a:tc>
                  <a:txBody>
                    <a:bodyPr/>
                    <a:lstStyle/>
                    <a:p>
                      <a:pPr algn="ctr">
                        <a:lnSpc>
                          <a:spcPct val="110000"/>
                        </a:lnSpc>
                        <a:buNone/>
                      </a:pPr>
                      <a:r>
                        <a:rPr lang="zh-CN" altLang="en-US" sz="2000">
                          <a:latin typeface="黑体" panose="02010609060101010101" pitchFamily="49" charset="-122"/>
                          <a:ea typeface="黑体" panose="02010609060101010101" pitchFamily="49" charset="-122"/>
                        </a:rPr>
                        <a:t>结局</a:t>
                      </a:r>
                    </a:p>
                  </a:txBody>
                  <a:tcPr/>
                </a:tc>
                <a:tc>
                  <a:txBody>
                    <a:bodyPr/>
                    <a:lstStyle/>
                    <a:p>
                      <a:pPr algn="ctr">
                        <a:lnSpc>
                          <a:spcPct val="110000"/>
                        </a:lnSpc>
                        <a:buNone/>
                      </a:pPr>
                      <a:endParaRPr lang="zh-CN" altLang="en-US" sz="2000">
                        <a:latin typeface="黑体" panose="02010609060101010101" pitchFamily="49" charset="-122"/>
                        <a:ea typeface="黑体" panose="02010609060101010101" pitchFamily="49" charset="-122"/>
                      </a:endParaRPr>
                    </a:p>
                    <a:p>
                      <a:pPr algn="ctr">
                        <a:lnSpc>
                          <a:spcPct val="110000"/>
                        </a:lnSpc>
                        <a:buNone/>
                      </a:pPr>
                      <a:endParaRPr lang="zh-CN" altLang="en-US" sz="2000">
                        <a:latin typeface="黑体" panose="02010609060101010101" pitchFamily="49" charset="-122"/>
                        <a:ea typeface="黑体" panose="02010609060101010101" pitchFamily="49" charset="-122"/>
                      </a:endParaRPr>
                    </a:p>
                  </a:txBody>
                  <a:tcPr/>
                </a:tc>
              </a:tr>
            </a:tbl>
          </a:graphicData>
        </a:graphic>
      </p:graphicFrame>
      <p:sp>
        <p:nvSpPr>
          <p:cNvPr id="13" name="文本框 12"/>
          <p:cNvSpPr txBox="1"/>
          <p:nvPr/>
        </p:nvSpPr>
        <p:spPr>
          <a:xfrm>
            <a:off x="1233805" y="1315720"/>
            <a:ext cx="2375535" cy="368300"/>
          </a:xfrm>
          <a:prstGeom prst="rect">
            <a:avLst/>
          </a:prstGeom>
          <a:noFill/>
        </p:spPr>
        <p:txBody>
          <a:bodyPr wrap="square" rtlCol="0">
            <a:spAutoFit/>
          </a:bodyPr>
          <a:lstStyle/>
          <a:p>
            <a:r>
              <a:rPr lang="en-US" altLang="zh-CN" b="0">
                <a:latin typeface="方正粗黑宋简体" panose="02000000000000000000" charset="-122"/>
                <a:ea typeface="方正粗黑宋简体" panose="02000000000000000000" charset="-122"/>
                <a:cs typeface="方正粗黑宋简体" panose="02000000000000000000" charset="-122"/>
              </a:rPr>
              <a:t>BC4 </a:t>
            </a:r>
            <a:r>
              <a:rPr lang="zh-CN" altLang="en-US" b="0">
                <a:latin typeface="方正粗黑宋简体" panose="02000000000000000000" charset="-122"/>
                <a:ea typeface="方正粗黑宋简体" panose="02000000000000000000" charset="-122"/>
                <a:cs typeface="方正粗黑宋简体" panose="02000000000000000000" charset="-122"/>
              </a:rPr>
              <a:t>世纪晚期</a:t>
            </a:r>
          </a:p>
        </p:txBody>
      </p:sp>
      <p:sp>
        <p:nvSpPr>
          <p:cNvPr id="14" name="文本框 13"/>
          <p:cNvSpPr txBox="1"/>
          <p:nvPr/>
        </p:nvSpPr>
        <p:spPr>
          <a:xfrm>
            <a:off x="850900" y="1748790"/>
            <a:ext cx="3464560" cy="645160"/>
          </a:xfrm>
          <a:prstGeom prst="rect">
            <a:avLst/>
          </a:prstGeom>
          <a:noFill/>
        </p:spPr>
        <p:txBody>
          <a:bodyPr wrap="square" rtlCol="0">
            <a:spAutoFit/>
          </a:bodyPr>
          <a:lstStyle/>
          <a:p>
            <a:pPr algn="l"/>
            <a:r>
              <a:rPr lang="zh-CN" altLang="en-US" b="0">
                <a:latin typeface="方正粗黑宋简体" panose="02000000000000000000" charset="-122"/>
                <a:ea typeface="方正粗黑宋简体" panose="02000000000000000000" charset="-122"/>
                <a:cs typeface="方正粗黑宋简体" panose="02000000000000000000" charset="-122"/>
              </a:rPr>
              <a:t>两河流域、小亚细亚、埃及、希腊地区、伊朗高原、印度河流域</a:t>
            </a:r>
          </a:p>
        </p:txBody>
      </p:sp>
      <p:sp>
        <p:nvSpPr>
          <p:cNvPr id="15" name="文本框 14"/>
          <p:cNvSpPr txBox="1"/>
          <p:nvPr/>
        </p:nvSpPr>
        <p:spPr>
          <a:xfrm>
            <a:off x="925195" y="2625090"/>
            <a:ext cx="3315335" cy="2609215"/>
          </a:xfrm>
          <a:prstGeom prst="rect">
            <a:avLst/>
          </a:prstGeom>
          <a:noFill/>
        </p:spPr>
        <p:txBody>
          <a:bodyPr wrap="square" rtlCol="0">
            <a:spAutoFit/>
          </a:bodyPr>
          <a:lstStyle/>
          <a:p>
            <a:pPr algn="l">
              <a:lnSpc>
                <a:spcPct val="130000"/>
              </a:lnSpc>
            </a:pPr>
            <a:r>
              <a:rPr lang="zh-CN" altLang="en-US" b="0">
                <a:latin typeface="方正粗黑宋简体" panose="02000000000000000000" charset="-122"/>
                <a:ea typeface="方正粗黑宋简体" panose="02000000000000000000" charset="-122"/>
                <a:cs typeface="方正粗黑宋简体" panose="02000000000000000000" charset="-122"/>
              </a:rPr>
              <a:t>奴隶制君主专制制度（继承波斯帝国的基本制度）；</a:t>
            </a:r>
          </a:p>
          <a:p>
            <a:pPr algn="l">
              <a:lnSpc>
                <a:spcPct val="130000"/>
              </a:lnSpc>
            </a:pPr>
            <a:r>
              <a:rPr lang="zh-CN" altLang="en-US" b="0">
                <a:latin typeface="方正粗黑宋简体" panose="02000000000000000000" charset="-122"/>
                <a:ea typeface="方正粗黑宋简体" panose="02000000000000000000" charset="-122"/>
                <a:cs typeface="方正粗黑宋简体" panose="02000000000000000000" charset="-122"/>
              </a:rPr>
              <a:t>宣扬君权神授，</a:t>
            </a:r>
            <a:r>
              <a:rPr lang="zh-CN" altLang="en-US">
                <a:latin typeface="方正粗黑宋简体" panose="02000000000000000000" charset="-122"/>
                <a:ea typeface="方正粗黑宋简体" panose="02000000000000000000" charset="-122"/>
                <a:cs typeface="方正粗黑宋简体" panose="02000000000000000000" charset="-122"/>
              </a:rPr>
              <a:t>集</a:t>
            </a:r>
            <a:r>
              <a:rPr lang="zh-CN" altLang="en-US" b="0">
                <a:latin typeface="方正粗黑宋简体" panose="02000000000000000000" charset="-122"/>
                <a:ea typeface="方正粗黑宋简体" panose="02000000000000000000" charset="-122"/>
                <a:cs typeface="方正粗黑宋简体" panose="02000000000000000000" charset="-122"/>
              </a:rPr>
              <a:t>政、军大权；</a:t>
            </a:r>
          </a:p>
          <a:p>
            <a:pPr algn="l">
              <a:lnSpc>
                <a:spcPct val="130000"/>
              </a:lnSpc>
            </a:pPr>
            <a:r>
              <a:rPr lang="zh-CN" altLang="en-US" b="0">
                <a:latin typeface="方正粗黑宋简体" panose="02000000000000000000" charset="-122"/>
                <a:ea typeface="方正粗黑宋简体" panose="02000000000000000000" charset="-122"/>
                <a:cs typeface="方正粗黑宋简体" panose="02000000000000000000" charset="-122"/>
              </a:rPr>
              <a:t>地方实行行省制；</a:t>
            </a:r>
          </a:p>
          <a:p>
            <a:pPr algn="l">
              <a:lnSpc>
                <a:spcPct val="130000"/>
              </a:lnSpc>
            </a:pPr>
            <a:r>
              <a:rPr lang="zh-CN" altLang="en-US" b="0">
                <a:latin typeface="方正粗黑宋简体" panose="02000000000000000000" charset="-122"/>
                <a:ea typeface="方正粗黑宋简体" panose="02000000000000000000" charset="-122"/>
                <a:cs typeface="方正粗黑宋简体" panose="02000000000000000000" charset="-122"/>
              </a:rPr>
              <a:t>任用</a:t>
            </a:r>
            <a:r>
              <a:rPr lang="zh-CN" altLang="en-US" b="0">
                <a:highlight>
                  <a:srgbClr val="FFFF00"/>
                </a:highlight>
                <a:latin typeface="方正粗黑宋简体" panose="02000000000000000000" charset="-122"/>
                <a:ea typeface="方正粗黑宋简体" panose="02000000000000000000" charset="-122"/>
                <a:cs typeface="方正粗黑宋简体" panose="02000000000000000000" charset="-122"/>
              </a:rPr>
              <a:t>马其顿人和希腊人</a:t>
            </a:r>
            <a:r>
              <a:rPr lang="zh-CN" altLang="en-US" b="0">
                <a:latin typeface="方正粗黑宋简体" panose="02000000000000000000" charset="-122"/>
                <a:ea typeface="方正粗黑宋简体" panose="02000000000000000000" charset="-122"/>
                <a:cs typeface="方正粗黑宋简体" panose="02000000000000000000" charset="-122"/>
              </a:rPr>
              <a:t>担任最重要职务；</a:t>
            </a:r>
          </a:p>
          <a:p>
            <a:pPr algn="l">
              <a:lnSpc>
                <a:spcPct val="130000"/>
              </a:lnSpc>
            </a:pPr>
            <a:r>
              <a:rPr lang="zh-CN" altLang="en-US" b="0">
                <a:latin typeface="方正粗黑宋简体" panose="02000000000000000000" charset="-122"/>
                <a:ea typeface="方正粗黑宋简体" panose="02000000000000000000" charset="-122"/>
                <a:cs typeface="方正粗黑宋简体" panose="02000000000000000000" charset="-122"/>
              </a:rPr>
              <a:t>推广希腊文化</a:t>
            </a:r>
          </a:p>
        </p:txBody>
      </p:sp>
      <p:sp>
        <p:nvSpPr>
          <p:cNvPr id="16" name="文本框 15"/>
          <p:cNvSpPr txBox="1"/>
          <p:nvPr/>
        </p:nvSpPr>
        <p:spPr>
          <a:xfrm>
            <a:off x="899795" y="5234305"/>
            <a:ext cx="3315335" cy="1170305"/>
          </a:xfrm>
          <a:prstGeom prst="rect">
            <a:avLst/>
          </a:prstGeom>
          <a:noFill/>
        </p:spPr>
        <p:txBody>
          <a:bodyPr wrap="square" rtlCol="0">
            <a:spAutoFit/>
          </a:bodyPr>
          <a:lstStyle/>
          <a:p>
            <a:pPr algn="l">
              <a:lnSpc>
                <a:spcPct val="130000"/>
              </a:lnSpc>
            </a:pPr>
            <a:r>
              <a:rPr lang="zh-CN" altLang="en-US" b="0">
                <a:latin typeface="方正粗黑宋简体" panose="02000000000000000000" charset="-122"/>
                <a:ea typeface="方正粗黑宋简体" panose="02000000000000000000" charset="-122"/>
                <a:cs typeface="方正粗黑宋简体" panose="02000000000000000000" charset="-122"/>
              </a:rPr>
              <a:t>亚历山大去世后，帝国很快陷入四分五裂；进入希腊化时代。后被罗马征服</a:t>
            </a:r>
          </a:p>
        </p:txBody>
      </p:sp>
      <p:sp>
        <p:nvSpPr>
          <p:cNvPr id="2" name="动作按钮: 影片 1">
            <a:hlinkClick r:id="rId6" action="ppaction://hlinkfile"/>
          </p:cNvPr>
          <p:cNvSpPr/>
          <p:nvPr/>
        </p:nvSpPr>
        <p:spPr>
          <a:xfrm>
            <a:off x="3505200" y="381000"/>
            <a:ext cx="685800" cy="381000"/>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4422140" y="3611880"/>
            <a:ext cx="4550410" cy="768350"/>
          </a:xfrm>
          <a:prstGeom prst="rect">
            <a:avLst/>
          </a:prstGeom>
          <a:noFill/>
          <a:ln w="31750">
            <a:solidFill>
              <a:schemeClr val="accent1"/>
            </a:solidFill>
          </a:ln>
        </p:spPr>
        <p:txBody>
          <a:bodyPr wrap="square" rtlCol="0" anchor="t">
            <a:spAutoFit/>
          </a:bodyPr>
          <a:lstStyle/>
          <a:p>
            <a:pPr lvl="0" algn="l">
              <a:lnSpc>
                <a:spcPct val="100000"/>
              </a:lnSpc>
              <a:buClrTx/>
              <a:buSzTx/>
              <a:buFontTx/>
            </a:pPr>
            <a:r>
              <a:rPr lang="zh-CN" altLang="en-US" sz="2200">
                <a:solidFill>
                  <a:srgbClr val="113A83"/>
                </a:solidFill>
                <a:sym typeface="+mn-ea"/>
              </a:rPr>
              <a:t>拓展思考：如何全面看待马其顿·亚历山大大帝的对外征伐？</a:t>
            </a:r>
          </a:p>
        </p:txBody>
      </p:sp>
      <p:sp>
        <p:nvSpPr>
          <p:cNvPr id="7" name="文本框 6"/>
          <p:cNvSpPr txBox="1"/>
          <p:nvPr/>
        </p:nvSpPr>
        <p:spPr>
          <a:xfrm>
            <a:off x="4400550" y="4394200"/>
            <a:ext cx="4596765" cy="1938020"/>
          </a:xfrm>
          <a:prstGeom prst="rect">
            <a:avLst/>
          </a:prstGeom>
          <a:noFill/>
        </p:spPr>
        <p:txBody>
          <a:bodyPr wrap="square" rtlCol="0" anchor="t">
            <a:spAutoFit/>
          </a:bodyPr>
          <a:lstStyle/>
          <a:p>
            <a:pPr algn="l">
              <a:lnSpc>
                <a:spcPct val="100000"/>
              </a:lnSpc>
            </a:pPr>
            <a:r>
              <a:rPr lang="zh-CN" altLang="en-US" sz="2000" b="0">
                <a:solidFill>
                  <a:srgbClr val="FF0000"/>
                </a:solidFill>
                <a:latin typeface="方正粗黑宋简体" panose="02000000000000000000" charset="-122"/>
                <a:ea typeface="方正粗黑宋简体" panose="02000000000000000000" charset="-122"/>
              </a:rPr>
              <a:t>消极性：</a:t>
            </a:r>
            <a:r>
              <a:rPr lang="zh-CN" altLang="en-US" sz="2000" b="0">
                <a:latin typeface="方正粗黑宋简体" panose="02000000000000000000" charset="-122"/>
                <a:ea typeface="方正粗黑宋简体" panose="02000000000000000000" charset="-122"/>
              </a:rPr>
              <a:t>亚历山大的征伐具有侵略性质，给被征服地区的人民带来了巨大的灾难，也掠夺了当地的无数财富。</a:t>
            </a:r>
          </a:p>
          <a:p>
            <a:pPr algn="l">
              <a:lnSpc>
                <a:spcPct val="100000"/>
              </a:lnSpc>
            </a:pPr>
            <a:r>
              <a:rPr lang="zh-CN" altLang="en-US" sz="2000" b="0">
                <a:solidFill>
                  <a:srgbClr val="FF0000"/>
                </a:solidFill>
                <a:latin typeface="方正粗黑宋简体" panose="02000000000000000000" charset="-122"/>
                <a:ea typeface="方正粗黑宋简体" panose="02000000000000000000" charset="-122"/>
              </a:rPr>
              <a:t>积极性：</a:t>
            </a:r>
            <a:r>
              <a:rPr lang="zh-CN" altLang="en-US" sz="2000" b="0">
                <a:latin typeface="方正粗黑宋简体" panose="02000000000000000000" charset="-122"/>
                <a:ea typeface="方正粗黑宋简体" panose="02000000000000000000" charset="-122"/>
              </a:rPr>
              <a:t>亚历山大征伐后建立起的庞大帝国促进了东西方文化的交融，加强了东西方之间的经济和贸易往来。</a:t>
            </a:r>
          </a:p>
        </p:txBody>
      </p:sp>
      <p:grpSp>
        <p:nvGrpSpPr>
          <p:cNvPr id="9" name="组合 8"/>
          <p:cNvGrpSpPr/>
          <p:nvPr/>
        </p:nvGrpSpPr>
        <p:grpSpPr>
          <a:xfrm>
            <a:off x="4321810" y="104140"/>
            <a:ext cx="4751070" cy="3491230"/>
            <a:chOff x="6806" y="164"/>
            <a:chExt cx="7482" cy="5498"/>
          </a:xfrm>
        </p:grpSpPr>
        <p:pic>
          <p:nvPicPr>
            <p:cNvPr id="12292" name="Picture 4" descr="C:/Users/ADMINI~1/AppData/Local/Temp/kaimatting_20200112094712/output_20200112094722..pngoutput_20200112094722."/>
            <p:cNvPicPr>
              <a:picLocks noChangeAspect="1"/>
            </p:cNvPicPr>
            <p:nvPr/>
          </p:nvPicPr>
          <p:blipFill>
            <a:blip r:embed="rId7" cstate="print"/>
            <a:stretch>
              <a:fillRect/>
            </a:stretch>
          </p:blipFill>
          <p:spPr>
            <a:xfrm>
              <a:off x="6806" y="164"/>
              <a:ext cx="7482" cy="5498"/>
            </a:xfrm>
            <a:prstGeom prst="rect">
              <a:avLst/>
            </a:prstGeom>
            <a:noFill/>
            <a:ln w="9525">
              <a:noFill/>
            </a:ln>
          </p:spPr>
        </p:pic>
        <p:sp>
          <p:nvSpPr>
            <p:cNvPr id="8" name="文本框 7"/>
            <p:cNvSpPr txBox="1"/>
            <p:nvPr>
              <p:custDataLst>
                <p:tags r:id="rId2"/>
              </p:custDataLst>
            </p:nvPr>
          </p:nvSpPr>
          <p:spPr>
            <a:xfrm>
              <a:off x="9242" y="261"/>
              <a:ext cx="3314" cy="628"/>
            </a:xfrm>
            <a:prstGeom prst="rect">
              <a:avLst/>
            </a:prstGeom>
            <a:noFill/>
          </p:spPr>
          <p:txBody>
            <a:bodyPr wrap="none" rtlCol="0" anchor="t">
              <a:spAutoFit/>
            </a:bodyPr>
            <a:lstStyle/>
            <a:p>
              <a:r>
                <a:rPr lang="zh-CN" altLang="en-US" sz="2000" b="1">
                  <a:solidFill>
                    <a:srgbClr val="1F2DA8"/>
                  </a:solidFill>
                  <a:latin typeface="黑体" panose="02010609060101010101" pitchFamily="49" charset="-122"/>
                  <a:ea typeface="黑体" panose="02010609060101010101" pitchFamily="49" charset="-122"/>
                  <a:cs typeface="黑体" panose="02010609060101010101" pitchFamily="49" charset="-122"/>
                  <a:sym typeface="+mn-ea"/>
                </a:rPr>
                <a:t>（</a:t>
              </a:r>
              <a:r>
                <a:rPr lang="en-US" altLang="zh-CN" sz="2000" b="1">
                  <a:solidFill>
                    <a:srgbClr val="1F2DA8"/>
                  </a:solidFill>
                  <a:latin typeface="黑体" panose="02010609060101010101" pitchFamily="49" charset="-122"/>
                  <a:ea typeface="黑体" panose="02010609060101010101" pitchFamily="49" charset="-122"/>
                  <a:cs typeface="黑体" panose="02010609060101010101" pitchFamily="49" charset="-122"/>
                  <a:sym typeface="+mn-ea"/>
                </a:rPr>
                <a:t>BC336-BC323</a:t>
              </a:r>
              <a:r>
                <a:rPr lang="zh-CN" altLang="en-US" sz="2000" b="1">
                  <a:solidFill>
                    <a:srgbClr val="1F2DA8"/>
                  </a:solidFill>
                  <a:latin typeface="黑体" panose="02010609060101010101" pitchFamily="49" charset="-122"/>
                  <a:ea typeface="黑体" panose="02010609060101010101" pitchFamily="49" charset="-122"/>
                  <a:cs typeface="黑体" panose="02010609060101010101" pitchFamily="49" charset="-122"/>
                  <a:sym typeface="+mn-ea"/>
                </a:rPr>
                <a:t>）</a:t>
              </a:r>
            </a:p>
          </p:txBody>
        </p:sp>
      </p:grpSp>
      <p:sp>
        <p:nvSpPr>
          <p:cNvPr id="10" name="文本框 9"/>
          <p:cNvSpPr txBox="1"/>
          <p:nvPr/>
        </p:nvSpPr>
        <p:spPr>
          <a:xfrm>
            <a:off x="3676015" y="6404610"/>
            <a:ext cx="5296535" cy="398780"/>
          </a:xfrm>
          <a:prstGeom prst="rect">
            <a:avLst/>
          </a:prstGeom>
          <a:noFill/>
        </p:spPr>
        <p:txBody>
          <a:bodyPr wrap="square" rtlCol="0">
            <a:spAutoFit/>
          </a:bodyPr>
          <a:lstStyle/>
          <a:p>
            <a:pPr algn="just">
              <a:lnSpc>
                <a:spcPct val="100000"/>
              </a:lnSpc>
              <a:spcBef>
                <a:spcPct val="0"/>
              </a:spcBef>
              <a:spcAft>
                <a:spcPct val="0"/>
              </a:spcAft>
            </a:pPr>
            <a:r>
              <a:rPr lang="zh-CN" altLang="en-US" sz="2000">
                <a:solidFill>
                  <a:schemeClr val="bg2"/>
                </a:solidFill>
                <a:latin typeface="黑体" panose="02010609060101010101" pitchFamily="49" charset="-122"/>
                <a:ea typeface="黑体" panose="02010609060101010101" pitchFamily="49" charset="-122"/>
                <a:sym typeface="+mn-ea"/>
              </a:rPr>
              <a:t>【归纳总结】亚历山大帝国和波斯帝国的异同</a:t>
            </a:r>
          </a:p>
        </p:txBody>
      </p:sp>
    </p:spTree>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linds(horizont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linds(horizont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linds(horizont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Effect transition="in" filter="blinds(horizontal)">
                                      <p:cBhvr>
                                        <p:cTn id="35" dur="500"/>
                                        <p:tgtEl>
                                          <p:spTgt spid="7">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7">
                                            <p:txEl>
                                              <p:pRg st="1" end="1"/>
                                            </p:txEl>
                                          </p:spTgt>
                                        </p:tgtEl>
                                        <p:attrNameLst>
                                          <p:attrName>style.visibility</p:attrName>
                                        </p:attrNameLst>
                                      </p:cBhvr>
                                      <p:to>
                                        <p:strVal val="visible"/>
                                      </p:to>
                                    </p:set>
                                    <p:animEffect transition="in" filter="blinds(horizontal)">
                                      <p:cBhvr>
                                        <p:cTn id="40" dur="500"/>
                                        <p:tgtEl>
                                          <p:spTgt spid="7">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15">
                                            <p:txEl>
                                              <p:pRg st="0" end="0"/>
                                            </p:txEl>
                                          </p:spTgt>
                                        </p:tgtEl>
                                        <p:attrNameLst>
                                          <p:attrName>style.visibility</p:attrName>
                                        </p:attrNameLst>
                                      </p:cBhvr>
                                      <p:to>
                                        <p:strVal val="visible"/>
                                      </p:to>
                                    </p:set>
                                    <p:animEffect transition="in" filter="blinds(horizontal)">
                                      <p:cBhvr>
                                        <p:cTn id="45" dur="500"/>
                                        <p:tgtEl>
                                          <p:spTgt spid="15">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15">
                                            <p:txEl>
                                              <p:pRg st="1" end="1"/>
                                            </p:txEl>
                                          </p:spTgt>
                                        </p:tgtEl>
                                        <p:attrNameLst>
                                          <p:attrName>style.visibility</p:attrName>
                                        </p:attrNameLst>
                                      </p:cBhvr>
                                      <p:to>
                                        <p:strVal val="visible"/>
                                      </p:to>
                                    </p:set>
                                    <p:animEffect transition="in" filter="blinds(horizontal)">
                                      <p:cBhvr>
                                        <p:cTn id="50" dur="500"/>
                                        <p:tgtEl>
                                          <p:spTgt spid="15">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nodeType="clickEffect">
                                  <p:stCondLst>
                                    <p:cond delay="0"/>
                                  </p:stCondLst>
                                  <p:childTnLst>
                                    <p:set>
                                      <p:cBhvr>
                                        <p:cTn id="54" dur="1" fill="hold">
                                          <p:stCondLst>
                                            <p:cond delay="0"/>
                                          </p:stCondLst>
                                        </p:cTn>
                                        <p:tgtEl>
                                          <p:spTgt spid="15">
                                            <p:txEl>
                                              <p:pRg st="2" end="2"/>
                                            </p:txEl>
                                          </p:spTgt>
                                        </p:tgtEl>
                                        <p:attrNameLst>
                                          <p:attrName>style.visibility</p:attrName>
                                        </p:attrNameLst>
                                      </p:cBhvr>
                                      <p:to>
                                        <p:strVal val="visible"/>
                                      </p:to>
                                    </p:set>
                                    <p:animEffect transition="in" filter="blinds(horizontal)">
                                      <p:cBhvr>
                                        <p:cTn id="55" dur="500"/>
                                        <p:tgtEl>
                                          <p:spTgt spid="15">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nodeType="clickEffect">
                                  <p:stCondLst>
                                    <p:cond delay="0"/>
                                  </p:stCondLst>
                                  <p:childTnLst>
                                    <p:set>
                                      <p:cBhvr>
                                        <p:cTn id="59" dur="1" fill="hold">
                                          <p:stCondLst>
                                            <p:cond delay="0"/>
                                          </p:stCondLst>
                                        </p:cTn>
                                        <p:tgtEl>
                                          <p:spTgt spid="15">
                                            <p:txEl>
                                              <p:pRg st="3" end="3"/>
                                            </p:txEl>
                                          </p:spTgt>
                                        </p:tgtEl>
                                        <p:attrNameLst>
                                          <p:attrName>style.visibility</p:attrName>
                                        </p:attrNameLst>
                                      </p:cBhvr>
                                      <p:to>
                                        <p:strVal val="visible"/>
                                      </p:to>
                                    </p:set>
                                    <p:animEffect transition="in" filter="blinds(horizontal)">
                                      <p:cBhvr>
                                        <p:cTn id="60" dur="500"/>
                                        <p:tgtEl>
                                          <p:spTgt spid="15">
                                            <p:txEl>
                                              <p:pRg st="3" end="3"/>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nodeType="clickEffect">
                                  <p:stCondLst>
                                    <p:cond delay="0"/>
                                  </p:stCondLst>
                                  <p:childTnLst>
                                    <p:set>
                                      <p:cBhvr>
                                        <p:cTn id="64" dur="1" fill="hold">
                                          <p:stCondLst>
                                            <p:cond delay="0"/>
                                          </p:stCondLst>
                                        </p:cTn>
                                        <p:tgtEl>
                                          <p:spTgt spid="15">
                                            <p:txEl>
                                              <p:pRg st="4" end="4"/>
                                            </p:txEl>
                                          </p:spTgt>
                                        </p:tgtEl>
                                        <p:attrNameLst>
                                          <p:attrName>style.visibility</p:attrName>
                                        </p:attrNameLst>
                                      </p:cBhvr>
                                      <p:to>
                                        <p:strVal val="visible"/>
                                      </p:to>
                                    </p:set>
                                    <p:animEffect transition="in" filter="blinds(horizontal)">
                                      <p:cBhvr>
                                        <p:cTn id="65" dur="500"/>
                                        <p:tgtEl>
                                          <p:spTgt spid="15">
                                            <p:txEl>
                                              <p:pRg st="4" end="4"/>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blinds(horizontal)">
                                      <p:cBhvr>
                                        <p:cTn id="7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2" grpId="0" animBg="1"/>
      <p:bldP spid="6"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07950" y="117475"/>
            <a:ext cx="7925435" cy="591185"/>
          </a:xfrm>
          <a:prstGeom prst="rect">
            <a:avLst/>
          </a:prstGeom>
          <a:noFill/>
        </p:spPr>
        <p:txBody>
          <a:bodyPr wrap="square" rtlCol="0">
            <a:spAutoFit/>
          </a:bodyPr>
          <a:lstStyle/>
          <a:p>
            <a:pPr algn="just">
              <a:lnSpc>
                <a:spcPct val="125000"/>
              </a:lnSpc>
              <a:spcBef>
                <a:spcPct val="0"/>
              </a:spcBef>
              <a:spcAft>
                <a:spcPct val="0"/>
              </a:spcAft>
            </a:pPr>
            <a:r>
              <a:rPr lang="zh-CN" altLang="en-US" sz="2600">
                <a:solidFill>
                  <a:srgbClr val="C00000"/>
                </a:solidFill>
                <a:latin typeface="黑体" panose="02010609060101010101" pitchFamily="49" charset="-122"/>
                <a:ea typeface="黑体" panose="02010609060101010101" pitchFamily="49" charset="-122"/>
                <a:sym typeface="+mn-ea"/>
              </a:rPr>
              <a:t>【课堂拓展】</a:t>
            </a:r>
            <a:r>
              <a:rPr lang="zh-CN" altLang="en-US" sz="2600">
                <a:solidFill>
                  <a:srgbClr val="000000"/>
                </a:solidFill>
                <a:latin typeface="黑体" panose="02010609060101010101" pitchFamily="49" charset="-122"/>
                <a:ea typeface="黑体" panose="02010609060101010101" pitchFamily="49" charset="-122"/>
                <a:sym typeface="+mn-ea"/>
              </a:rPr>
              <a:t>希腊化时代（</a:t>
            </a:r>
            <a:r>
              <a:rPr lang="en-US" altLang="zh-CN" sz="2600">
                <a:solidFill>
                  <a:srgbClr val="000000"/>
                </a:solidFill>
                <a:latin typeface="黑体" panose="02010609060101010101" pitchFamily="49" charset="-122"/>
                <a:ea typeface="黑体" panose="02010609060101010101" pitchFamily="49" charset="-122"/>
                <a:sym typeface="+mn-ea"/>
              </a:rPr>
              <a:t>BC323—BC30</a:t>
            </a:r>
            <a:r>
              <a:rPr lang="zh-CN" altLang="en-US" sz="2600">
                <a:solidFill>
                  <a:srgbClr val="000000"/>
                </a:solidFill>
                <a:latin typeface="黑体" panose="02010609060101010101" pitchFamily="49" charset="-122"/>
                <a:ea typeface="黑体" panose="02010609060101010101" pitchFamily="49" charset="-122"/>
                <a:sym typeface="+mn-ea"/>
              </a:rPr>
              <a:t>）</a:t>
            </a:r>
          </a:p>
        </p:txBody>
      </p:sp>
      <p:pic>
        <p:nvPicPr>
          <p:cNvPr id="11" name="Picture 2"/>
          <p:cNvPicPr>
            <a:picLocks noChangeAspect="1" noChangeArrowheads="1"/>
          </p:cNvPicPr>
          <p:nvPr>
            <p:custDataLst>
              <p:tags r:id="rId1"/>
            </p:custDataLst>
          </p:nvPr>
        </p:nvPicPr>
        <p:blipFill>
          <a:blip r:embed="rId5" cstate="print">
            <a:extLst>
              <a:ext uri="{28A0092B-C50C-407E-A947-70E740481C1C}">
                <a14:useLocalDpi xmlns:a14="http://schemas.microsoft.com/office/drawing/2010/main" xmlns="" val="0"/>
              </a:ext>
            </a:extLst>
          </a:blip>
          <a:stretch>
            <a:fillRect/>
          </a:stretch>
        </p:blipFill>
        <p:spPr bwMode="auto">
          <a:xfrm>
            <a:off x="3912870" y="765175"/>
            <a:ext cx="5114925" cy="293306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文本框 16"/>
          <p:cNvSpPr txBox="1"/>
          <p:nvPr>
            <p:custDataLst>
              <p:tags r:id="rId2"/>
            </p:custDataLst>
          </p:nvPr>
        </p:nvSpPr>
        <p:spPr>
          <a:xfrm>
            <a:off x="35560" y="765175"/>
            <a:ext cx="3788410" cy="2245360"/>
          </a:xfrm>
          <a:prstGeom prst="rect">
            <a:avLst/>
          </a:prstGeom>
          <a:noFill/>
        </p:spPr>
        <p:txBody>
          <a:bodyPr wrap="square" rtlCol="0">
            <a:spAutoFit/>
          </a:bodyPr>
          <a:lstStyle/>
          <a:p>
            <a:pPr algn="l">
              <a:lnSpc>
                <a:spcPct val="100000"/>
              </a:lnSpc>
            </a:pPr>
            <a:r>
              <a:rPr lang="zh-CN" altLang="en-US" sz="2000" b="1">
                <a:solidFill>
                  <a:schemeClr val="tx1"/>
                </a:solidFill>
                <a:latin typeface="宋体" panose="02010600030101010101" pitchFamily="2" charset="-122"/>
                <a:ea typeface="宋体" panose="02010600030101010101" pitchFamily="2" charset="-122"/>
                <a:cs typeface="宋体" panose="02010600030101010101" pitchFamily="2" charset="-122"/>
              </a:rPr>
              <a:t>  公元前</a:t>
            </a:r>
            <a:r>
              <a:rPr lang="en-US" altLang="zh-CN" sz="2000" b="1">
                <a:solidFill>
                  <a:schemeClr val="tx1"/>
                </a:solidFill>
                <a:latin typeface="宋体" panose="02010600030101010101" pitchFamily="2" charset="-122"/>
                <a:ea typeface="宋体" panose="02010600030101010101" pitchFamily="2" charset="-122"/>
                <a:cs typeface="宋体" panose="02010600030101010101" pitchFamily="2" charset="-122"/>
              </a:rPr>
              <a:t>323</a:t>
            </a:r>
            <a:r>
              <a:rPr lang="zh-CN" altLang="en-US" sz="2000" b="1">
                <a:solidFill>
                  <a:schemeClr val="tx1"/>
                </a:solidFill>
                <a:latin typeface="宋体" panose="02010600030101010101" pitchFamily="2" charset="-122"/>
                <a:ea typeface="宋体" panose="02010600030101010101" pitchFamily="2" charset="-122"/>
                <a:cs typeface="宋体" panose="02010600030101010101" pitchFamily="2" charset="-122"/>
              </a:rPr>
              <a:t>年，亚历山大去世，部下陷入混战，帝国逐渐分裂为托勒密埃及、塞琉古王国和马其顿三个国家。这些国家大多在政治、文化受古希腊文明影响，并与当地文化交流融合，称为希腊化国家。</a:t>
            </a:r>
          </a:p>
        </p:txBody>
      </p:sp>
      <p:sp>
        <p:nvSpPr>
          <p:cNvPr id="7" name="矩形 6"/>
          <p:cNvSpPr/>
          <p:nvPr/>
        </p:nvSpPr>
        <p:spPr>
          <a:xfrm>
            <a:off x="71755" y="5005705"/>
            <a:ext cx="9027795" cy="1813560"/>
          </a:xfrm>
          <a:prstGeom prst="rect">
            <a:avLst/>
          </a:prstGeom>
          <a:solidFill>
            <a:schemeClr val="bg1"/>
          </a:solidFill>
          <a:ln w="19050">
            <a:solidFill>
              <a:srgbClr val="326185"/>
            </a:solidFill>
            <a:prstDash val="dash"/>
          </a:ln>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90000"/>
              </a:lnSpc>
              <a:spcBef>
                <a:spcPts val="0"/>
              </a:spcBef>
              <a:spcAft>
                <a:spcPts val="0"/>
              </a:spcAft>
            </a:pPr>
            <a:r>
              <a:rPr lang="en-US" altLang="zh-CN" sz="2000">
                <a:solidFill>
                  <a:srgbClr val="326185"/>
                </a:solidFill>
                <a:latin typeface="楷体" panose="02010609060101010101" charset="-122"/>
                <a:ea typeface="楷体" panose="02010609060101010101" charset="-122"/>
                <a:cs typeface="楷体" panose="02010609060101010101" charset="-122"/>
              </a:rPr>
              <a:t>  </a:t>
            </a:r>
            <a:r>
              <a:rPr lang="zh-CN" altLang="en-US" sz="2000">
                <a:solidFill>
                  <a:schemeClr val="tx1"/>
                </a:solidFill>
                <a:latin typeface="楷体" panose="02010609060101010101" charset="-122"/>
                <a:ea typeface="楷体" panose="02010609060101010101" charset="-122"/>
                <a:cs typeface="楷体" panose="02010609060101010101" charset="-122"/>
              </a:rPr>
              <a:t>希腊化时代的意义在于:</a:t>
            </a:r>
            <a:r>
              <a:rPr lang="zh-CN" altLang="en-US" sz="2000">
                <a:solidFill>
                  <a:srgbClr val="C00000"/>
                </a:solidFill>
                <a:latin typeface="楷体" panose="02010609060101010101" charset="-122"/>
                <a:ea typeface="楷体" panose="02010609060101010101" charset="-122"/>
                <a:cs typeface="楷体" panose="02010609060101010101" charset="-122"/>
              </a:rPr>
              <a:t>它打破了历史上形成的东、西方各自独立发展的模型，将它们合二为一</a:t>
            </a:r>
            <a:r>
              <a:rPr lang="zh-CN" altLang="en-US" sz="2000">
                <a:solidFill>
                  <a:schemeClr val="tx1"/>
                </a:solidFill>
                <a:latin typeface="楷体" panose="02010609060101010101" charset="-122"/>
                <a:ea typeface="楷体" panose="02010609060101010101" charset="-122"/>
                <a:cs typeface="楷体" panose="02010609060101010101" charset="-122"/>
              </a:rPr>
              <a:t>。</a:t>
            </a:r>
            <a:r>
              <a:rPr lang="en-US" altLang="zh-CN" sz="2000">
                <a:solidFill>
                  <a:schemeClr val="tx1"/>
                </a:solidFill>
                <a:latin typeface="楷体" panose="02010609060101010101" charset="-122"/>
                <a:ea typeface="楷体" panose="02010609060101010101" charset="-122"/>
                <a:cs typeface="楷体" panose="02010609060101010101" charset="-122"/>
              </a:rPr>
              <a:t>……</a:t>
            </a:r>
            <a:r>
              <a:rPr lang="zh-CN" altLang="en-US" sz="2000">
                <a:solidFill>
                  <a:schemeClr val="tx1"/>
                </a:solidFill>
                <a:latin typeface="楷体" panose="02010609060101010101" charset="-122"/>
                <a:ea typeface="楷体" panose="02010609060101010101" charset="-122"/>
                <a:cs typeface="楷体" panose="02010609060101010101" charset="-122"/>
              </a:rPr>
              <a:t>起先，埃及人和马其顿人是以征服者和统治者的身份去东方，强制推行希腊化模式。但在这一过程中，他们自己也发生了变化，使随后产生的希腊化文明成为一个混合物，而不是来自其他地区的移植物。最后，</a:t>
            </a:r>
            <a:r>
              <a:rPr lang="zh-CN" altLang="en-US" sz="2000">
                <a:solidFill>
                  <a:srgbClr val="C00000"/>
                </a:solidFill>
                <a:latin typeface="楷体" panose="02010609060101010101" charset="-122"/>
                <a:ea typeface="楷体" panose="02010609060101010101" charset="-122"/>
                <a:cs typeface="楷体" panose="02010609060101010101" charset="-122"/>
              </a:rPr>
              <a:t>东方的宗教也传播到西方，大大地促进了罗马帝国和中世纪欧洲的转变。</a:t>
            </a:r>
          </a:p>
          <a:p>
            <a:pPr algn="l">
              <a:lnSpc>
                <a:spcPct val="90000"/>
              </a:lnSpc>
              <a:spcBef>
                <a:spcPts val="0"/>
              </a:spcBef>
              <a:spcAft>
                <a:spcPts val="0"/>
              </a:spcAft>
            </a:pPr>
            <a:r>
              <a:rPr lang="zh-CN" altLang="en-US" sz="2000">
                <a:solidFill>
                  <a:srgbClr val="C00000"/>
                </a:solidFill>
                <a:latin typeface="楷体" panose="02010609060101010101" charset="-122"/>
                <a:ea typeface="楷体" panose="02010609060101010101" charset="-122"/>
                <a:cs typeface="楷体" panose="02010609060101010101" charset="-122"/>
              </a:rPr>
              <a:t> </a:t>
            </a:r>
            <a:r>
              <a:rPr lang="en-US" altLang="zh-CN" sz="2000">
                <a:solidFill>
                  <a:srgbClr val="C00000"/>
                </a:solidFill>
                <a:latin typeface="楷体" panose="02010609060101010101" charset="-122"/>
                <a:ea typeface="楷体" panose="02010609060101010101" charset="-122"/>
                <a:cs typeface="楷体" panose="02010609060101010101" charset="-122"/>
              </a:rPr>
              <a:t>                                            </a:t>
            </a:r>
            <a:r>
              <a:rPr lang="zh-CN" altLang="en-US" sz="2000">
                <a:solidFill>
                  <a:schemeClr val="tx1"/>
                </a:solidFill>
                <a:latin typeface="楷体" panose="02010609060101010101" charset="-122"/>
                <a:ea typeface="楷体" panose="02010609060101010101" charset="-122"/>
                <a:cs typeface="楷体" panose="02010609060101010101" charset="-122"/>
              </a:rPr>
              <a:t>——阿诺斯《全球通史》</a:t>
            </a:r>
          </a:p>
        </p:txBody>
      </p:sp>
      <p:sp>
        <p:nvSpPr>
          <p:cNvPr id="2" name="文本框 1"/>
          <p:cNvSpPr txBox="1"/>
          <p:nvPr/>
        </p:nvSpPr>
        <p:spPr>
          <a:xfrm>
            <a:off x="107315" y="3499485"/>
            <a:ext cx="8980805" cy="1322070"/>
          </a:xfrm>
          <a:prstGeom prst="rect">
            <a:avLst/>
          </a:prstGeom>
          <a:solidFill>
            <a:schemeClr val="accent1">
              <a:lumMod val="20000"/>
              <a:lumOff val="80000"/>
              <a:alpha val="62000"/>
            </a:schemeClr>
          </a:solidFill>
          <a:ln>
            <a:noFill/>
          </a:ln>
        </p:spPr>
        <p:txBody>
          <a:bodyPr wrap="square" rtlCol="0" anchor="t">
            <a:spAutoFit/>
          </a:bodyPr>
          <a:lstStyle/>
          <a:p>
            <a:pPr algn="l"/>
            <a:r>
              <a:rPr lang="en-US" altLang="zh-CN" sz="2000" b="1" u="sng">
                <a:solidFill>
                  <a:schemeClr val="tx1"/>
                </a:solidFill>
                <a:latin typeface="华文楷体" panose="02010600040101010101" charset="-122"/>
                <a:ea typeface="华文楷体" panose="02010600040101010101" charset="-122"/>
                <a:sym typeface="+mn-ea"/>
              </a:rPr>
              <a:t>  </a:t>
            </a:r>
            <a:r>
              <a:rPr lang="zh-CN" altLang="en-US" sz="2000" b="1" u="sng">
                <a:solidFill>
                  <a:schemeClr val="tx1"/>
                </a:solidFill>
                <a:latin typeface="华文楷体" panose="02010600040101010101" charset="-122"/>
                <a:ea typeface="华文楷体" panose="02010600040101010101" charset="-122"/>
                <a:sym typeface="+mn-ea"/>
              </a:rPr>
              <a:t>希腊化时代，是指亚历山大大帝东征后的三个世纪里，古希腊文明和小亚细亚、叙利亚、美索不达米亚、埃及以及印度的古老文明相融合的一种进程。</a:t>
            </a:r>
            <a:r>
              <a:rPr lang="zh-CN" altLang="en-US" sz="2000" b="1">
                <a:solidFill>
                  <a:schemeClr val="tx1"/>
                </a:solidFill>
                <a:latin typeface="华文楷体" panose="02010600040101010101" charset="-122"/>
                <a:ea typeface="华文楷体" panose="02010600040101010101" charset="-122"/>
                <a:sym typeface="+mn-ea"/>
              </a:rPr>
              <a:t>如果说以前的文明都是孤立发展的话，那么“希腊化”恰恰是使分散的希腊、埃及和印度文明走向了一体。</a:t>
            </a:r>
            <a:r>
              <a:rPr lang="en-US" altLang="zh-CN" sz="2000" b="1">
                <a:solidFill>
                  <a:schemeClr val="tx1"/>
                </a:solidFill>
                <a:latin typeface="华文楷体" panose="02010600040101010101" charset="-122"/>
                <a:ea typeface="华文楷体" panose="02010600040101010101" charset="-122"/>
                <a:sym typeface="+mn-ea"/>
              </a:rPr>
              <a:t>——</a:t>
            </a:r>
            <a:r>
              <a:rPr lang="zh-CN" altLang="en-US" sz="2000" b="1">
                <a:solidFill>
                  <a:schemeClr val="tx1"/>
                </a:solidFill>
                <a:latin typeface="华文楷体" panose="02010600040101010101" charset="-122"/>
                <a:ea typeface="华文楷体" panose="02010600040101010101" charset="-122"/>
                <a:sym typeface="+mn-ea"/>
              </a:rPr>
              <a:t>陈恒</a:t>
            </a:r>
            <a:r>
              <a:rPr lang="en-US" altLang="zh-CN" sz="2000" b="1">
                <a:solidFill>
                  <a:schemeClr val="tx1"/>
                </a:solidFill>
                <a:latin typeface="华文楷体" panose="02010600040101010101" charset="-122"/>
                <a:ea typeface="华文楷体" panose="02010600040101010101" charset="-122"/>
                <a:sym typeface="+mn-ea"/>
              </a:rPr>
              <a:t>《</a:t>
            </a:r>
            <a:r>
              <a:rPr lang="zh-CN" altLang="en-US" sz="2000" b="1">
                <a:solidFill>
                  <a:schemeClr val="tx1"/>
                </a:solidFill>
                <a:latin typeface="华文楷体" panose="02010600040101010101" charset="-122"/>
                <a:ea typeface="华文楷体" panose="02010600040101010101" charset="-122"/>
                <a:sym typeface="+mn-ea"/>
              </a:rPr>
              <a:t>希腊化时代研究的历史与现状</a:t>
            </a:r>
            <a:r>
              <a:rPr lang="en-US" altLang="zh-CN" sz="2000" b="1">
                <a:solidFill>
                  <a:schemeClr val="tx1"/>
                </a:solidFill>
                <a:latin typeface="华文楷体" panose="02010600040101010101" charset="-122"/>
                <a:ea typeface="华文楷体" panose="02010600040101010101" charset="-122"/>
                <a:sym typeface="+mn-ea"/>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bldLvl="0" animBg="1"/>
      <p:bldP spid="2"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58470" y="76835"/>
            <a:ext cx="4950460" cy="514985"/>
            <a:chOff x="722" y="121"/>
            <a:chExt cx="7796" cy="811"/>
          </a:xfrm>
        </p:grpSpPr>
        <p:sp>
          <p:nvSpPr>
            <p:cNvPr id="4" name="文本框 3"/>
            <p:cNvSpPr txBox="1"/>
            <p:nvPr/>
          </p:nvSpPr>
          <p:spPr>
            <a:xfrm>
              <a:off x="1590" y="164"/>
              <a:ext cx="6928" cy="725"/>
            </a:xfrm>
            <a:prstGeom prst="rect">
              <a:avLst/>
            </a:prstGeom>
            <a:noFill/>
          </p:spPr>
          <p:txBody>
            <a:bodyPr anchor="ctr">
              <a:spAutoFit/>
            </a:bodyPr>
            <a:lstStyle/>
            <a:p>
              <a:pPr algn="l" fontAlgn="auto">
                <a:spcBef>
                  <a:spcPts val="0"/>
                </a:spcBef>
                <a:spcAft>
                  <a:spcPts val="0"/>
                </a:spcAft>
                <a:defRPr/>
              </a:pPr>
              <a:r>
                <a:rPr lang="zh-CN" altLang="en-US" sz="2400" b="0" kern="0" dirty="0" smtClean="0">
                  <a:solidFill>
                    <a:srgbClr val="113A83"/>
                  </a:solidFill>
                  <a:latin typeface="汉仪方叠体简" panose="02010600000101010101" charset="-122"/>
                  <a:ea typeface="汉仪方叠体简" panose="02010600000101010101" charset="-122"/>
                </a:rPr>
                <a:t>古代世界的帝国</a:t>
              </a:r>
            </a:p>
          </p:txBody>
        </p:sp>
        <p:sp>
          <p:nvSpPr>
            <p:cNvPr id="5" name="六边形 4"/>
            <p:cNvSpPr/>
            <p:nvPr>
              <p:custDataLst>
                <p:tags r:id="rId5"/>
              </p:custDataLst>
            </p:nvPr>
          </p:nvSpPr>
          <p:spPr>
            <a:xfrm>
              <a:off x="722" y="121"/>
              <a:ext cx="941" cy="811"/>
            </a:xfrm>
            <a:prstGeom prst="hexagon">
              <a:avLst/>
            </a:prstGeom>
            <a:solidFill>
              <a:srgbClr val="FFFFFF"/>
            </a:solidFill>
            <a:ln>
              <a:noFill/>
            </a:ln>
            <a:effectLst>
              <a:innerShdw blurRad="63500" dist="63500" dir="120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sz="2000" dirty="0">
                  <a:solidFill>
                    <a:srgbClr val="113A83"/>
                  </a:solidFill>
                  <a:latin typeface="Arial Rounded MT Bold" panose="020F0704030504030204" pitchFamily="34" charset="0"/>
                </a:rPr>
                <a:t>0</a:t>
              </a:r>
              <a:r>
                <a:rPr lang="en-US" sz="2000" dirty="0">
                  <a:solidFill>
                    <a:srgbClr val="113A83"/>
                  </a:solidFill>
                  <a:latin typeface="Arial Rounded MT Bold" panose="020F0704030504030204" pitchFamily="34" charset="0"/>
                </a:rPr>
                <a:t>2</a:t>
              </a:r>
            </a:p>
          </p:txBody>
        </p:sp>
      </p:grpSp>
      <p:graphicFrame>
        <p:nvGraphicFramePr>
          <p:cNvPr id="11" name="表格 10"/>
          <p:cNvGraphicFramePr/>
          <p:nvPr>
            <p:custDataLst>
              <p:tags r:id="rId1"/>
            </p:custDataLst>
          </p:nvPr>
        </p:nvGraphicFramePr>
        <p:xfrm>
          <a:off x="236220" y="758190"/>
          <a:ext cx="4095750" cy="5944235"/>
        </p:xfrm>
        <a:graphic>
          <a:graphicData uri="http://schemas.openxmlformats.org/drawingml/2006/table">
            <a:tbl>
              <a:tblPr firstRow="1" bandRow="1">
                <a:tableStyleId>{5C22544A-7EE6-4342-B048-85BDC9FD1C3A}</a:tableStyleId>
              </a:tblPr>
              <a:tblGrid>
                <a:gridCol w="729615"/>
                <a:gridCol w="3366135"/>
              </a:tblGrid>
              <a:tr h="426720">
                <a:tc gridSpan="2">
                  <a:txBody>
                    <a:bodyPr/>
                    <a:lstStyle/>
                    <a:p>
                      <a:pPr algn="ctr">
                        <a:lnSpc>
                          <a:spcPct val="110000"/>
                        </a:lnSpc>
                        <a:buNone/>
                      </a:pPr>
                      <a:r>
                        <a:rPr lang="zh-CN" altLang="en-US" sz="2000" dirty="0">
                          <a:latin typeface="黑体" panose="02010609060101010101" pitchFamily="49" charset="-122"/>
                          <a:ea typeface="黑体" panose="02010609060101010101" pitchFamily="49" charset="-122"/>
                          <a:hlinkClick r:id="rId8" action="ppaction://hlinksldjump"/>
                        </a:rPr>
                        <a:t>帝国：</a:t>
                      </a:r>
                      <a:r>
                        <a:rPr lang="zh-CN" altLang="en-US" sz="2000" dirty="0">
                          <a:latin typeface="黑体" panose="02010609060101010101" pitchFamily="49" charset="-122"/>
                          <a:ea typeface="黑体" panose="02010609060101010101" pitchFamily="49" charset="-122"/>
                        </a:rPr>
                        <a:t>罗马帝国</a:t>
                      </a:r>
                    </a:p>
                  </a:txBody>
                  <a:tcPr/>
                </a:tc>
                <a:tc hMerge="1">
                  <a:txBody>
                    <a:bodyPr/>
                    <a:lstStyle/>
                    <a:p>
                      <a:endParaRPr lang="zh-CN"/>
                    </a:p>
                  </a:txBody>
                  <a:tcPr/>
                </a:tc>
              </a:tr>
              <a:tr h="426720">
                <a:tc>
                  <a:txBody>
                    <a:bodyPr/>
                    <a:lstStyle/>
                    <a:p>
                      <a:pPr algn="ctr">
                        <a:lnSpc>
                          <a:spcPct val="110000"/>
                        </a:lnSpc>
                        <a:buNone/>
                      </a:pPr>
                      <a:r>
                        <a:rPr lang="zh-CN" altLang="en-US" sz="2000">
                          <a:latin typeface="黑体" panose="02010609060101010101" pitchFamily="49" charset="-122"/>
                          <a:ea typeface="黑体" panose="02010609060101010101" pitchFamily="49" charset="-122"/>
                        </a:rPr>
                        <a:t>时间</a:t>
                      </a:r>
                    </a:p>
                  </a:txBody>
                  <a:tcPr/>
                </a:tc>
                <a:tc>
                  <a:txBody>
                    <a:bodyPr/>
                    <a:lstStyle/>
                    <a:p>
                      <a:pPr algn="ctr">
                        <a:lnSpc>
                          <a:spcPct val="110000"/>
                        </a:lnSpc>
                        <a:buNone/>
                      </a:pPr>
                      <a:endParaRPr lang="zh-CN" altLang="en-US" sz="2000">
                        <a:latin typeface="黑体" panose="02010609060101010101" pitchFamily="49" charset="-122"/>
                        <a:ea typeface="黑体" panose="02010609060101010101" pitchFamily="49" charset="-122"/>
                      </a:endParaRPr>
                    </a:p>
                  </a:txBody>
                  <a:tcPr/>
                </a:tc>
              </a:tr>
              <a:tr h="426720">
                <a:tc>
                  <a:txBody>
                    <a:bodyPr/>
                    <a:lstStyle/>
                    <a:p>
                      <a:pPr algn="ctr">
                        <a:lnSpc>
                          <a:spcPct val="110000"/>
                        </a:lnSpc>
                        <a:buNone/>
                      </a:pPr>
                      <a:r>
                        <a:rPr lang="zh-CN" altLang="en-US" sz="2000">
                          <a:latin typeface="黑体" panose="02010609060101010101" pitchFamily="49" charset="-122"/>
                          <a:ea typeface="黑体" panose="02010609060101010101" pitchFamily="49" charset="-122"/>
                        </a:rPr>
                        <a:t>疆域</a:t>
                      </a:r>
                    </a:p>
                  </a:txBody>
                  <a:tcPr/>
                </a:tc>
                <a:tc>
                  <a:txBody>
                    <a:bodyPr/>
                    <a:lstStyle/>
                    <a:p>
                      <a:pPr algn="ctr">
                        <a:lnSpc>
                          <a:spcPct val="110000"/>
                        </a:lnSpc>
                        <a:buNone/>
                      </a:pPr>
                      <a:endParaRPr lang="zh-CN" altLang="en-US" sz="2000">
                        <a:latin typeface="黑体" panose="02010609060101010101" pitchFamily="49" charset="-122"/>
                        <a:ea typeface="黑体" panose="02010609060101010101" pitchFamily="49" charset="-122"/>
                      </a:endParaRPr>
                    </a:p>
                    <a:p>
                      <a:pPr algn="ctr">
                        <a:lnSpc>
                          <a:spcPct val="110000"/>
                        </a:lnSpc>
                        <a:buNone/>
                      </a:pPr>
                      <a:endParaRPr lang="zh-CN" altLang="en-US" sz="2000">
                        <a:latin typeface="黑体" panose="02010609060101010101" pitchFamily="49" charset="-122"/>
                        <a:ea typeface="黑体" panose="02010609060101010101" pitchFamily="49" charset="-122"/>
                      </a:endParaRPr>
                    </a:p>
                  </a:txBody>
                  <a:tcPr/>
                </a:tc>
              </a:tr>
              <a:tr h="2875915">
                <a:tc>
                  <a:txBody>
                    <a:bodyPr/>
                    <a:lstStyle/>
                    <a:p>
                      <a:pPr algn="ctr">
                        <a:lnSpc>
                          <a:spcPct val="110000"/>
                        </a:lnSpc>
                        <a:buNone/>
                      </a:pPr>
                      <a:endParaRPr lang="zh-CN" altLang="en-US" sz="2000" dirty="0">
                        <a:latin typeface="黑体" panose="02010609060101010101" pitchFamily="49" charset="-122"/>
                        <a:ea typeface="黑体" panose="02010609060101010101" pitchFamily="49" charset="-122"/>
                      </a:endParaRPr>
                    </a:p>
                    <a:p>
                      <a:pPr algn="ctr">
                        <a:lnSpc>
                          <a:spcPct val="110000"/>
                        </a:lnSpc>
                        <a:buNone/>
                      </a:pPr>
                      <a:endParaRPr lang="zh-CN" altLang="en-US" sz="2000" dirty="0">
                        <a:latin typeface="黑体" panose="02010609060101010101" pitchFamily="49" charset="-122"/>
                        <a:ea typeface="黑体" panose="02010609060101010101" pitchFamily="49" charset="-122"/>
                      </a:endParaRPr>
                    </a:p>
                    <a:p>
                      <a:pPr algn="ctr">
                        <a:lnSpc>
                          <a:spcPct val="110000"/>
                        </a:lnSpc>
                        <a:buNone/>
                      </a:pPr>
                      <a:endParaRPr lang="zh-CN" altLang="en-US" sz="2000" dirty="0">
                        <a:latin typeface="黑体" panose="02010609060101010101" pitchFamily="49" charset="-122"/>
                        <a:ea typeface="黑体" panose="02010609060101010101" pitchFamily="49" charset="-122"/>
                      </a:endParaRPr>
                    </a:p>
                    <a:p>
                      <a:pPr algn="ctr">
                        <a:lnSpc>
                          <a:spcPct val="110000"/>
                        </a:lnSpc>
                        <a:buNone/>
                      </a:pPr>
                      <a:r>
                        <a:rPr lang="zh-CN" altLang="en-US" sz="2000" dirty="0">
                          <a:latin typeface="黑体" panose="02010609060101010101" pitchFamily="49" charset="-122"/>
                          <a:ea typeface="黑体" panose="02010609060101010101" pitchFamily="49" charset="-122"/>
                        </a:rPr>
                        <a:t>措施</a:t>
                      </a:r>
                    </a:p>
                    <a:p>
                      <a:pPr algn="ctr">
                        <a:lnSpc>
                          <a:spcPct val="110000"/>
                        </a:lnSpc>
                        <a:buNone/>
                      </a:pPr>
                      <a:endParaRPr lang="zh-CN" altLang="en-US" sz="2000" dirty="0">
                        <a:latin typeface="黑体" panose="02010609060101010101" pitchFamily="49" charset="-122"/>
                        <a:ea typeface="黑体" panose="02010609060101010101" pitchFamily="49" charset="-122"/>
                      </a:endParaRPr>
                    </a:p>
                    <a:p>
                      <a:pPr algn="ctr">
                        <a:lnSpc>
                          <a:spcPct val="110000"/>
                        </a:lnSpc>
                        <a:buNone/>
                      </a:pPr>
                      <a:endParaRPr lang="zh-CN" altLang="en-US" sz="2000" dirty="0">
                        <a:latin typeface="黑体" panose="02010609060101010101" pitchFamily="49" charset="-122"/>
                        <a:ea typeface="黑体" panose="02010609060101010101" pitchFamily="49" charset="-122"/>
                      </a:endParaRPr>
                    </a:p>
                    <a:p>
                      <a:pPr algn="ctr">
                        <a:lnSpc>
                          <a:spcPct val="110000"/>
                        </a:lnSpc>
                        <a:buNone/>
                      </a:pPr>
                      <a:endParaRPr lang="zh-CN" altLang="en-US" sz="2000" dirty="0">
                        <a:latin typeface="黑体" panose="02010609060101010101" pitchFamily="49" charset="-122"/>
                        <a:ea typeface="黑体" panose="02010609060101010101" pitchFamily="49" charset="-122"/>
                      </a:endParaRPr>
                    </a:p>
                    <a:p>
                      <a:pPr algn="ctr">
                        <a:lnSpc>
                          <a:spcPct val="110000"/>
                        </a:lnSpc>
                        <a:buNone/>
                      </a:pPr>
                      <a:endParaRPr lang="zh-CN" altLang="en-US" sz="2000" dirty="0">
                        <a:latin typeface="黑体" panose="02010609060101010101" pitchFamily="49" charset="-122"/>
                        <a:ea typeface="黑体" panose="02010609060101010101" pitchFamily="49" charset="-122"/>
                      </a:endParaRPr>
                    </a:p>
                  </a:txBody>
                  <a:tcPr/>
                </a:tc>
                <a:tc>
                  <a:txBody>
                    <a:bodyPr/>
                    <a:lstStyle/>
                    <a:p>
                      <a:pPr algn="ctr">
                        <a:lnSpc>
                          <a:spcPct val="110000"/>
                        </a:lnSpc>
                        <a:buNone/>
                      </a:pPr>
                      <a:endParaRPr lang="zh-CN" altLang="en-US" sz="2000">
                        <a:latin typeface="黑体" panose="02010609060101010101" pitchFamily="49" charset="-122"/>
                        <a:ea typeface="黑体" panose="02010609060101010101" pitchFamily="49" charset="-122"/>
                      </a:endParaRPr>
                    </a:p>
                  </a:txBody>
                  <a:tcPr/>
                </a:tc>
              </a:tr>
              <a:tr h="1452880">
                <a:tc>
                  <a:txBody>
                    <a:bodyPr/>
                    <a:lstStyle/>
                    <a:p>
                      <a:pPr algn="ctr">
                        <a:lnSpc>
                          <a:spcPct val="110000"/>
                        </a:lnSpc>
                        <a:buNone/>
                      </a:pPr>
                      <a:endParaRPr lang="zh-CN" altLang="en-US" sz="2000">
                        <a:latin typeface="黑体" panose="02010609060101010101" pitchFamily="49" charset="-122"/>
                        <a:ea typeface="黑体" panose="02010609060101010101" pitchFamily="49" charset="-122"/>
                      </a:endParaRPr>
                    </a:p>
                    <a:p>
                      <a:pPr algn="ctr">
                        <a:lnSpc>
                          <a:spcPct val="110000"/>
                        </a:lnSpc>
                        <a:buNone/>
                      </a:pPr>
                      <a:r>
                        <a:rPr lang="zh-CN" altLang="en-US" sz="2000">
                          <a:latin typeface="黑体" panose="02010609060101010101" pitchFamily="49" charset="-122"/>
                          <a:ea typeface="黑体" panose="02010609060101010101" pitchFamily="49" charset="-122"/>
                        </a:rPr>
                        <a:t>兴盛与灭亡</a:t>
                      </a:r>
                    </a:p>
                  </a:txBody>
                  <a:tcPr/>
                </a:tc>
                <a:tc>
                  <a:txBody>
                    <a:bodyPr/>
                    <a:lstStyle/>
                    <a:p>
                      <a:pPr algn="ctr">
                        <a:lnSpc>
                          <a:spcPct val="110000"/>
                        </a:lnSpc>
                        <a:buNone/>
                      </a:pPr>
                      <a:endParaRPr lang="zh-CN" altLang="en-US" sz="2000">
                        <a:latin typeface="黑体" panose="02010609060101010101" pitchFamily="49" charset="-122"/>
                        <a:ea typeface="黑体" panose="02010609060101010101" pitchFamily="49" charset="-122"/>
                      </a:endParaRPr>
                    </a:p>
                    <a:p>
                      <a:pPr algn="ctr">
                        <a:lnSpc>
                          <a:spcPct val="110000"/>
                        </a:lnSpc>
                        <a:buNone/>
                      </a:pPr>
                      <a:endParaRPr lang="zh-CN" altLang="en-US" sz="2000">
                        <a:latin typeface="黑体" panose="02010609060101010101" pitchFamily="49" charset="-122"/>
                        <a:ea typeface="黑体" panose="02010609060101010101" pitchFamily="49" charset="-122"/>
                      </a:endParaRPr>
                    </a:p>
                  </a:txBody>
                  <a:tcPr/>
                </a:tc>
              </a:tr>
            </a:tbl>
          </a:graphicData>
        </a:graphic>
      </p:graphicFrame>
      <p:sp>
        <p:nvSpPr>
          <p:cNvPr id="13" name="文本框 12"/>
          <p:cNvSpPr txBox="1"/>
          <p:nvPr/>
        </p:nvSpPr>
        <p:spPr>
          <a:xfrm>
            <a:off x="1081405" y="1239520"/>
            <a:ext cx="2930525" cy="368300"/>
          </a:xfrm>
          <a:prstGeom prst="rect">
            <a:avLst/>
          </a:prstGeom>
          <a:noFill/>
        </p:spPr>
        <p:txBody>
          <a:bodyPr wrap="square" rtlCol="0">
            <a:spAutoFit/>
          </a:bodyPr>
          <a:lstStyle/>
          <a:p>
            <a:r>
              <a:rPr lang="en-US" altLang="zh-CN" b="0">
                <a:latin typeface="方正粗黑宋简体" panose="02000000000000000000" charset="-122"/>
                <a:ea typeface="方正粗黑宋简体" panose="02000000000000000000" charset="-122"/>
                <a:cs typeface="方正粗黑宋简体" panose="02000000000000000000" charset="-122"/>
              </a:rPr>
              <a:t>BC27</a:t>
            </a:r>
            <a:r>
              <a:rPr lang="zh-CN" altLang="en-US" b="0">
                <a:latin typeface="方正粗黑宋简体" panose="02000000000000000000" charset="-122"/>
                <a:ea typeface="方正粗黑宋简体" panose="02000000000000000000" charset="-122"/>
                <a:cs typeface="方正粗黑宋简体" panose="02000000000000000000" charset="-122"/>
              </a:rPr>
              <a:t>建立，</a:t>
            </a:r>
            <a:r>
              <a:rPr lang="en-US" altLang="zh-CN" b="0">
                <a:latin typeface="方正粗黑宋简体" panose="02000000000000000000" charset="-122"/>
                <a:ea typeface="方正粗黑宋简体" panose="02000000000000000000" charset="-122"/>
                <a:cs typeface="方正粗黑宋简体" panose="02000000000000000000" charset="-122"/>
              </a:rPr>
              <a:t>1-2</a:t>
            </a:r>
            <a:r>
              <a:rPr lang="zh-CN" altLang="en-US" b="0">
                <a:latin typeface="方正粗黑宋简体" panose="02000000000000000000" charset="-122"/>
                <a:ea typeface="方正粗黑宋简体" panose="02000000000000000000" charset="-122"/>
                <a:cs typeface="方正粗黑宋简体" panose="02000000000000000000" charset="-122"/>
              </a:rPr>
              <a:t>世纪全盛</a:t>
            </a:r>
          </a:p>
        </p:txBody>
      </p:sp>
      <p:sp>
        <p:nvSpPr>
          <p:cNvPr id="18" name="矩形 7"/>
          <p:cNvSpPr txBox="1">
            <a:spLocks noChangeArrowheads="1"/>
          </p:cNvSpPr>
          <p:nvPr/>
        </p:nvSpPr>
        <p:spPr bwMode="auto">
          <a:xfrm>
            <a:off x="1056005" y="1675130"/>
            <a:ext cx="3244850" cy="645160"/>
          </a:xfrm>
          <a:prstGeom prst="rect">
            <a:avLst/>
          </a:prstGeom>
          <a:noFill/>
        </p:spPr>
        <p:txBody>
          <a:bodyPr wrap="square" rtlCol="0">
            <a:spAutoFit/>
          </a:bodyPr>
          <a:lstStyle/>
          <a:p>
            <a:pPr lvl="0" algn="l">
              <a:buClrTx/>
              <a:buSzTx/>
              <a:buFontTx/>
            </a:pPr>
            <a:r>
              <a:rPr lang="en-US" altLang="zh-CN" sz="1800" b="0">
                <a:latin typeface="方正粗黑宋简体" panose="02000000000000000000" charset="-122"/>
                <a:ea typeface="方正粗黑宋简体" panose="02000000000000000000" charset="-122"/>
                <a:cs typeface="方正粗黑宋简体" panose="02000000000000000000" charset="-122"/>
                <a:sym typeface="+mn-ea"/>
              </a:rPr>
              <a:t>从西班牙到两河流域、整个地中海周边</a:t>
            </a:r>
          </a:p>
        </p:txBody>
      </p:sp>
      <p:grpSp>
        <p:nvGrpSpPr>
          <p:cNvPr id="6" name="组合 5"/>
          <p:cNvGrpSpPr/>
          <p:nvPr/>
        </p:nvGrpSpPr>
        <p:grpSpPr>
          <a:xfrm>
            <a:off x="4419600" y="189230"/>
            <a:ext cx="4799965" cy="3154680"/>
            <a:chOff x="6960" y="298"/>
            <a:chExt cx="7559" cy="4968"/>
          </a:xfrm>
        </p:grpSpPr>
        <p:pic>
          <p:nvPicPr>
            <p:cNvPr id="25606" name="图片 5" descr="41《中外历史纲要》下 P10"/>
            <p:cNvPicPr/>
            <p:nvPr/>
          </p:nvPicPr>
          <p:blipFill>
            <a:blip r:embed="rId9" cstate="print"/>
            <a:srcRect l="519" t="1840" r="591" b="7010"/>
            <a:stretch>
              <a:fillRect/>
            </a:stretch>
          </p:blipFill>
          <p:spPr>
            <a:xfrm>
              <a:off x="6960" y="340"/>
              <a:ext cx="7333" cy="4927"/>
            </a:xfrm>
            <a:prstGeom prst="roundRect">
              <a:avLst/>
            </a:prstGeom>
            <a:noFill/>
            <a:ln>
              <a:noFill/>
              <a:miter lim="800000"/>
              <a:headEnd/>
              <a:tailEnd/>
            </a:ln>
          </p:spPr>
        </p:pic>
        <p:sp>
          <p:nvSpPr>
            <p:cNvPr id="2" name="文本框 1"/>
            <p:cNvSpPr txBox="1"/>
            <p:nvPr/>
          </p:nvSpPr>
          <p:spPr>
            <a:xfrm>
              <a:off x="10915" y="298"/>
              <a:ext cx="3605" cy="580"/>
            </a:xfrm>
            <a:prstGeom prst="rect">
              <a:avLst/>
            </a:prstGeom>
            <a:noFill/>
          </p:spPr>
          <p:txBody>
            <a:bodyPr wrap="square" rtlCol="0">
              <a:spAutoFit/>
            </a:bodyPr>
            <a:lstStyle/>
            <a:p>
              <a:pPr lvl="0" algn="ctr">
                <a:buClrTx/>
                <a:buSzTx/>
                <a:buFontTx/>
              </a:pPr>
              <a:r>
                <a:rPr lang="zh-CN" altLang="en-US" sz="1800">
                  <a:latin typeface="楷体" panose="02010609060101010101" charset="-122"/>
                  <a:ea typeface="楷体" panose="02010609060101010101" charset="-122"/>
                  <a:sym typeface="+mn-ea"/>
                </a:rPr>
                <a:t>2世纪初的罗马帝国</a:t>
              </a:r>
            </a:p>
          </p:txBody>
        </p:sp>
      </p:grpSp>
      <p:grpSp>
        <p:nvGrpSpPr>
          <p:cNvPr id="9" name="组合 8"/>
          <p:cNvGrpSpPr/>
          <p:nvPr/>
        </p:nvGrpSpPr>
        <p:grpSpPr>
          <a:xfrm>
            <a:off x="4419600" y="208280"/>
            <a:ext cx="4643120" cy="3337560"/>
            <a:chOff x="6960" y="328"/>
            <a:chExt cx="7312" cy="5256"/>
          </a:xfrm>
        </p:grpSpPr>
        <p:pic>
          <p:nvPicPr>
            <p:cNvPr id="7" name="图片 6"/>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6960" y="328"/>
              <a:ext cx="7313" cy="4059"/>
            </a:xfrm>
            <a:prstGeom prst="rect">
              <a:avLst/>
            </a:prstGeom>
            <a:ln>
              <a:noFill/>
            </a:ln>
            <a:effectLst>
              <a:outerShdw blurRad="190500" algn="tl" rotWithShape="0">
                <a:srgbClr val="000000">
                  <a:alpha val="70000"/>
                </a:srgbClr>
              </a:outerShdw>
            </a:effectLst>
          </p:spPr>
        </p:pic>
        <p:sp>
          <p:nvSpPr>
            <p:cNvPr id="8" name="文本框 7"/>
            <p:cNvSpPr txBox="1"/>
            <p:nvPr/>
          </p:nvSpPr>
          <p:spPr>
            <a:xfrm>
              <a:off x="6960" y="4374"/>
              <a:ext cx="7067" cy="1210"/>
            </a:xfrm>
            <a:prstGeom prst="rect">
              <a:avLst/>
            </a:prstGeom>
            <a:noFill/>
          </p:spPr>
          <p:txBody>
            <a:bodyPr wrap="square" rtlCol="0">
              <a:spAutoFit/>
            </a:bodyPr>
            <a:lstStyle/>
            <a:p>
              <a:pPr algn="ctr"/>
              <a:r>
                <a:rPr lang="zh-CN" altLang="en-US" sz="2400" b="1" dirty="0">
                  <a:latin typeface="仿宋" panose="02010609060101010101" charset="-122"/>
                  <a:ea typeface="仿宋" panose="02010609060101010101" charset="-122"/>
                </a:rPr>
                <a:t>条条大路通罗马</a:t>
              </a:r>
              <a:endParaRPr lang="en-US" altLang="zh-CN" sz="2400" b="1" dirty="0">
                <a:latin typeface="仿宋" panose="02010609060101010101" charset="-122"/>
                <a:ea typeface="仿宋" panose="02010609060101010101" charset="-122"/>
              </a:endParaRPr>
            </a:p>
            <a:p>
              <a:pPr algn="r"/>
              <a:r>
                <a:rPr lang="en-US" altLang="zh-CN" sz="2000" b="1" dirty="0">
                  <a:latin typeface="仿宋" panose="02010609060101010101" charset="-122"/>
                  <a:ea typeface="仿宋" panose="02010609060101010101" charset="-122"/>
                </a:rPr>
                <a:t>——</a:t>
              </a:r>
              <a:r>
                <a:rPr lang="zh-CN" altLang="en-US" sz="2000" b="1" dirty="0">
                  <a:latin typeface="仿宋" panose="02010609060101010101" charset="-122"/>
                  <a:ea typeface="仿宋" panose="02010609060101010101" charset="-122"/>
                </a:rPr>
                <a:t>欧洲谚语</a:t>
              </a:r>
            </a:p>
          </p:txBody>
        </p:sp>
      </p:grpSp>
      <p:sp>
        <p:nvSpPr>
          <p:cNvPr id="12" name="文本框 11"/>
          <p:cNvSpPr txBox="1"/>
          <p:nvPr/>
        </p:nvSpPr>
        <p:spPr bwMode="auto">
          <a:xfrm>
            <a:off x="1068705" y="2461260"/>
            <a:ext cx="3219450" cy="2609215"/>
          </a:xfrm>
          <a:prstGeom prst="rect">
            <a:avLst/>
          </a:prstGeom>
          <a:noFill/>
        </p:spPr>
        <p:txBody>
          <a:bodyPr wrap="square" rtlCol="0">
            <a:spAutoFit/>
          </a:bodyPr>
          <a:lstStyle/>
          <a:p>
            <a:pPr lvl="0" algn="l">
              <a:lnSpc>
                <a:spcPct val="130000"/>
              </a:lnSpc>
              <a:buClrTx/>
              <a:buSzTx/>
              <a:buFontTx/>
            </a:pPr>
            <a:r>
              <a:rPr lang="zh-CN" altLang="en-US" sz="1800" b="0">
                <a:latin typeface="方正粗黑宋简体" panose="02000000000000000000" charset="-122"/>
                <a:ea typeface="方正粗黑宋简体" panose="02000000000000000000" charset="-122"/>
                <a:cs typeface="方正粗黑宋简体" panose="02000000000000000000" charset="-122"/>
                <a:sym typeface="+mn-ea"/>
              </a:rPr>
              <a:t>1.实行</a:t>
            </a:r>
            <a:r>
              <a:rPr lang="zh-CN" altLang="en-US" sz="1800">
                <a:ln>
                  <a:solidFill>
                    <a:sysClr val="windowText" lastClr="000000"/>
                  </a:solidFill>
                </a:ln>
                <a:solidFill>
                  <a:schemeClr val="tx1"/>
                </a:solidFill>
                <a:effectLst/>
                <a:latin typeface="方正粗黑宋简体" panose="02000000000000000000" charset="-122"/>
                <a:ea typeface="方正粗黑宋简体" panose="02000000000000000000" charset="-122"/>
                <a:cs typeface="方正粗黑宋简体" panose="02000000000000000000" charset="-122"/>
                <a:sym typeface="+mn-ea"/>
                <a:hlinkClick r:id="rId11" action="ppaction://hlinksldjump"/>
              </a:rPr>
              <a:t>元首</a:t>
            </a:r>
            <a:r>
              <a:rPr lang="zh-CN" altLang="en-US" sz="1800" b="0">
                <a:latin typeface="方正粗黑宋简体" panose="02000000000000000000" charset="-122"/>
                <a:ea typeface="方正粗黑宋简体" panose="02000000000000000000" charset="-122"/>
                <a:cs typeface="方正粗黑宋简体" panose="02000000000000000000" charset="-122"/>
                <a:sym typeface="+mn-ea"/>
                <a:hlinkClick r:id="rId11" action="ppaction://hlinksldjump"/>
              </a:rPr>
              <a:t>制，</a:t>
            </a:r>
            <a:r>
              <a:rPr lang="zh-CN" altLang="en-US" sz="1800" b="0">
                <a:latin typeface="方正粗黑宋简体" panose="02000000000000000000" charset="-122"/>
                <a:ea typeface="方正粗黑宋简体" panose="02000000000000000000" charset="-122"/>
                <a:cs typeface="方正粗黑宋简体" panose="02000000000000000000" charset="-122"/>
                <a:sym typeface="+mn-ea"/>
              </a:rPr>
              <a:t>形成君主政治；大力发展奴隶制；建立官僚体制，采用职业军队征伐</a:t>
            </a:r>
          </a:p>
          <a:p>
            <a:pPr lvl="0" algn="l">
              <a:lnSpc>
                <a:spcPct val="130000"/>
              </a:lnSpc>
              <a:buClrTx/>
              <a:buSzTx/>
              <a:buFontTx/>
            </a:pPr>
            <a:r>
              <a:rPr lang="zh-CN" altLang="en-US" sz="1800" b="0">
                <a:latin typeface="方正粗黑宋简体" panose="02000000000000000000" charset="-122"/>
                <a:ea typeface="方正粗黑宋简体" panose="02000000000000000000" charset="-122"/>
                <a:cs typeface="方正粗黑宋简体" panose="02000000000000000000" charset="-122"/>
                <a:sym typeface="+mn-ea"/>
              </a:rPr>
              <a:t>2.地方</a:t>
            </a:r>
            <a:r>
              <a:rPr lang="zh-CN" altLang="en-US" sz="1800" b="0">
                <a:latin typeface="方正粗黑宋简体" panose="02000000000000000000" charset="-122"/>
                <a:ea typeface="方正粗黑宋简体" panose="02000000000000000000" charset="-122"/>
                <a:cs typeface="方正粗黑宋简体" panose="02000000000000000000" charset="-122"/>
                <a:sym typeface="+mn-ea"/>
                <a:hlinkClick r:id="rId11" action="ppaction://hlinksldjump"/>
              </a:rPr>
              <a:t>推行</a:t>
            </a:r>
            <a:r>
              <a:rPr lang="zh-CN" altLang="en-US" sz="1800" b="0">
                <a:latin typeface="方正粗黑宋简体" panose="02000000000000000000" charset="-122"/>
                <a:ea typeface="方正粗黑宋简体" panose="02000000000000000000" charset="-122"/>
                <a:cs typeface="方正粗黑宋简体" panose="02000000000000000000" charset="-122"/>
                <a:sym typeface="+mn-ea"/>
              </a:rPr>
              <a:t>行省制</a:t>
            </a:r>
          </a:p>
          <a:p>
            <a:pPr lvl="0" algn="l">
              <a:lnSpc>
                <a:spcPct val="130000"/>
              </a:lnSpc>
              <a:buClrTx/>
              <a:buSzTx/>
              <a:buFontTx/>
            </a:pPr>
            <a:r>
              <a:rPr lang="zh-CN" altLang="en-US" sz="1800" b="0">
                <a:latin typeface="方正粗黑宋简体" panose="02000000000000000000" charset="-122"/>
                <a:ea typeface="方正粗黑宋简体" panose="02000000000000000000" charset="-122"/>
                <a:cs typeface="方正粗黑宋简体" panose="02000000000000000000" charset="-122"/>
                <a:sym typeface="+mn-ea"/>
              </a:rPr>
              <a:t>3.建立通达四方的交通网络</a:t>
            </a:r>
          </a:p>
          <a:p>
            <a:pPr lvl="0" algn="l">
              <a:lnSpc>
                <a:spcPct val="130000"/>
              </a:lnSpc>
              <a:buClrTx/>
              <a:buSzTx/>
              <a:buFontTx/>
            </a:pPr>
            <a:r>
              <a:rPr lang="zh-CN" altLang="en-US" sz="1800" b="0">
                <a:latin typeface="方正粗黑宋简体" panose="02000000000000000000" charset="-122"/>
                <a:ea typeface="方正粗黑宋简体" panose="02000000000000000000" charset="-122"/>
                <a:cs typeface="方正粗黑宋简体" panose="02000000000000000000" charset="-122"/>
                <a:sym typeface="+mn-ea"/>
              </a:rPr>
              <a:t>4.1世纪基督教兴起于巴勒斯坦，4世纪成为罗马帝国国教</a:t>
            </a:r>
          </a:p>
        </p:txBody>
      </p:sp>
      <p:sp>
        <p:nvSpPr>
          <p:cNvPr id="10" name="文本框 9"/>
          <p:cNvSpPr txBox="1"/>
          <p:nvPr/>
        </p:nvSpPr>
        <p:spPr>
          <a:xfrm>
            <a:off x="4422140" y="3531235"/>
            <a:ext cx="4550410" cy="700405"/>
          </a:xfrm>
          <a:prstGeom prst="rect">
            <a:avLst/>
          </a:prstGeom>
          <a:noFill/>
          <a:ln w="31750">
            <a:solidFill>
              <a:schemeClr val="accent1"/>
            </a:solidFill>
          </a:ln>
        </p:spPr>
        <p:txBody>
          <a:bodyPr wrap="square" rtlCol="0" anchor="t">
            <a:spAutoFit/>
          </a:bodyPr>
          <a:lstStyle/>
          <a:p>
            <a:pPr lvl="0" algn="l">
              <a:lnSpc>
                <a:spcPct val="110000"/>
              </a:lnSpc>
              <a:buClrTx/>
              <a:buSzTx/>
              <a:buFontTx/>
            </a:pPr>
            <a:r>
              <a:rPr lang="en-US" altLang="zh-CN" sz="1800" b="0">
                <a:sym typeface="+mn-ea"/>
              </a:rPr>
              <a:t>P13</a:t>
            </a:r>
            <a:r>
              <a:rPr lang="zh-CN" altLang="en-US" sz="1800" b="0">
                <a:sym typeface="+mn-ea"/>
              </a:rPr>
              <a:t>拓展思考：为何古代世界的大国都要修建大通道？</a:t>
            </a:r>
          </a:p>
        </p:txBody>
      </p:sp>
      <p:sp>
        <p:nvSpPr>
          <p:cNvPr id="14" name="文本框 13"/>
          <p:cNvSpPr txBox="1"/>
          <p:nvPr/>
        </p:nvSpPr>
        <p:spPr>
          <a:xfrm>
            <a:off x="4395470" y="4364990"/>
            <a:ext cx="4577080" cy="1751965"/>
          </a:xfrm>
          <a:prstGeom prst="rect">
            <a:avLst/>
          </a:prstGeom>
          <a:noFill/>
          <a:ln>
            <a:solidFill>
              <a:schemeClr val="tx1"/>
            </a:solidFill>
          </a:ln>
        </p:spPr>
        <p:txBody>
          <a:bodyPr wrap="square" rtlCol="0">
            <a:spAutoFit/>
          </a:bodyPr>
          <a:lstStyle/>
          <a:p>
            <a:pPr algn="l">
              <a:lnSpc>
                <a:spcPct val="120000"/>
              </a:lnSpc>
            </a:pPr>
            <a:r>
              <a:rPr lang="en-US" altLang="zh-CN" b="0">
                <a:latin typeface="Calibri" panose="020F0502020204030204" pitchFamily="34" charset="0"/>
                <a:ea typeface="方正粗黑宋简体" panose="02000000000000000000" charset="-122"/>
                <a:cs typeface="方正粗黑宋简体" panose="02000000000000000000" charset="-122"/>
              </a:rPr>
              <a:t>①</a:t>
            </a:r>
            <a:r>
              <a:rPr lang="en-US" altLang="zh-CN" b="0">
                <a:latin typeface="方正粗黑宋简体" panose="02000000000000000000" charset="-122"/>
                <a:ea typeface="方正粗黑宋简体" panose="02000000000000000000" charset="-122"/>
                <a:cs typeface="方正粗黑宋简体" panose="02000000000000000000" charset="-122"/>
              </a:rPr>
              <a:t>.</a:t>
            </a:r>
            <a:r>
              <a:rPr lang="zh-CN" altLang="en-US" b="0">
                <a:latin typeface="方正粗黑宋简体" panose="02000000000000000000" charset="-122"/>
                <a:ea typeface="方正粗黑宋简体" panose="02000000000000000000" charset="-122"/>
                <a:cs typeface="方正粗黑宋简体" panose="02000000000000000000" charset="-122"/>
              </a:rPr>
              <a:t>维护辽阔疆域统治的需要，如军队调动和快</a:t>
            </a:r>
            <a:r>
              <a:rPr lang="zh-CN" altLang="en-US">
                <a:latin typeface="方正粗黑宋简体" panose="02000000000000000000" charset="-122"/>
                <a:ea typeface="方正粗黑宋简体" panose="02000000000000000000" charset="-122"/>
                <a:cs typeface="方正粗黑宋简体" panose="02000000000000000000" charset="-122"/>
              </a:rPr>
              <a:t>速</a:t>
            </a:r>
            <a:r>
              <a:rPr lang="zh-CN" altLang="en-US" b="0">
                <a:latin typeface="方正粗黑宋简体" panose="02000000000000000000" charset="-122"/>
                <a:ea typeface="方正粗黑宋简体" panose="02000000000000000000" charset="-122"/>
                <a:cs typeface="方正粗黑宋简体" panose="02000000000000000000" charset="-122"/>
              </a:rPr>
              <a:t>传</a:t>
            </a:r>
            <a:r>
              <a:rPr lang="zh-CN" altLang="en-US">
                <a:latin typeface="方正粗黑宋简体" panose="02000000000000000000" charset="-122"/>
                <a:ea typeface="方正粗黑宋简体" panose="02000000000000000000" charset="-122"/>
                <a:cs typeface="方正粗黑宋简体" panose="02000000000000000000" charset="-122"/>
              </a:rPr>
              <a:t>递</a:t>
            </a:r>
            <a:r>
              <a:rPr lang="zh-CN" altLang="en-US" b="0">
                <a:latin typeface="方正粗黑宋简体" panose="02000000000000000000" charset="-122"/>
                <a:ea typeface="方正粗黑宋简体" panose="02000000000000000000" charset="-122"/>
                <a:cs typeface="方正粗黑宋简体" panose="02000000000000000000" charset="-122"/>
              </a:rPr>
              <a:t>消</a:t>
            </a:r>
            <a:r>
              <a:rPr lang="zh-CN" altLang="en-US">
                <a:latin typeface="方正粗黑宋简体" panose="02000000000000000000" charset="-122"/>
                <a:ea typeface="方正粗黑宋简体" panose="02000000000000000000" charset="-122"/>
                <a:cs typeface="方正粗黑宋简体" panose="02000000000000000000" charset="-122"/>
              </a:rPr>
              <a:t>息</a:t>
            </a:r>
            <a:r>
              <a:rPr lang="zh-CN" altLang="en-US" b="0">
                <a:latin typeface="方正粗黑宋简体" panose="02000000000000000000" charset="-122"/>
                <a:ea typeface="方正粗黑宋简体" panose="02000000000000000000" charset="-122"/>
                <a:cs typeface="方正粗黑宋简体" panose="02000000000000000000" charset="-122"/>
              </a:rPr>
              <a:t>；</a:t>
            </a:r>
          </a:p>
          <a:p>
            <a:pPr algn="l">
              <a:lnSpc>
                <a:spcPct val="120000"/>
              </a:lnSpc>
            </a:pPr>
            <a:r>
              <a:rPr lang="en-US" altLang="zh-CN" b="0">
                <a:latin typeface="Calibri" panose="020F0502020204030204" pitchFamily="34" charset="0"/>
                <a:ea typeface="方正粗黑宋简体" panose="02000000000000000000" charset="-122"/>
                <a:cs typeface="方正粗黑宋简体" panose="02000000000000000000" charset="-122"/>
              </a:rPr>
              <a:t>②</a:t>
            </a:r>
            <a:r>
              <a:rPr lang="en-US" altLang="zh-CN" b="0">
                <a:latin typeface="方正粗黑宋简体" panose="02000000000000000000" charset="-122"/>
                <a:ea typeface="方正粗黑宋简体" panose="02000000000000000000" charset="-122"/>
                <a:cs typeface="方正粗黑宋简体" panose="02000000000000000000" charset="-122"/>
              </a:rPr>
              <a:t>.</a:t>
            </a:r>
            <a:r>
              <a:rPr lang="zh-CN" altLang="en-US" b="0">
                <a:latin typeface="方正粗黑宋简体" panose="02000000000000000000" charset="-122"/>
                <a:ea typeface="方正粗黑宋简体" panose="02000000000000000000" charset="-122"/>
                <a:cs typeface="方正粗黑宋简体" panose="02000000000000000000" charset="-122"/>
              </a:rPr>
              <a:t>便于征服和扩张，利于后勤补给的保障；</a:t>
            </a:r>
          </a:p>
          <a:p>
            <a:pPr algn="l">
              <a:lnSpc>
                <a:spcPct val="120000"/>
              </a:lnSpc>
            </a:pPr>
            <a:r>
              <a:rPr lang="en-US" altLang="zh-CN" b="0">
                <a:latin typeface="Calibri" panose="020F0502020204030204" pitchFamily="34" charset="0"/>
                <a:ea typeface="方正粗黑宋简体" panose="02000000000000000000" charset="-122"/>
                <a:cs typeface="方正粗黑宋简体" panose="02000000000000000000" charset="-122"/>
              </a:rPr>
              <a:t>③</a:t>
            </a:r>
            <a:r>
              <a:rPr lang="en-US" altLang="zh-CN" b="0">
                <a:latin typeface="方正粗黑宋简体" panose="02000000000000000000" charset="-122"/>
                <a:ea typeface="方正粗黑宋简体" panose="02000000000000000000" charset="-122"/>
                <a:cs typeface="方正粗黑宋简体" panose="02000000000000000000" charset="-122"/>
              </a:rPr>
              <a:t>.</a:t>
            </a:r>
            <a:r>
              <a:rPr lang="zh-CN" altLang="en-US" b="0">
                <a:latin typeface="方正粗黑宋简体" panose="02000000000000000000" charset="-122"/>
                <a:ea typeface="方正粗黑宋简体" panose="02000000000000000000" charset="-122"/>
                <a:cs typeface="方正粗黑宋简体" panose="02000000000000000000" charset="-122"/>
              </a:rPr>
              <a:t>经济文化交流的需要，尤其是商品经济发展的需要。</a:t>
            </a:r>
            <a:endParaRPr lang="en-US" altLang="zh-CN" b="0">
              <a:latin typeface="方正粗黑宋简体" panose="02000000000000000000" charset="-122"/>
              <a:ea typeface="方正粗黑宋简体" panose="02000000000000000000" charset="-122"/>
              <a:cs typeface="方正粗黑宋简体" panose="02000000000000000000" charset="-122"/>
            </a:endParaRPr>
          </a:p>
        </p:txBody>
      </p:sp>
      <p:sp>
        <p:nvSpPr>
          <p:cNvPr id="15" name="文本框 14"/>
          <p:cNvSpPr txBox="1"/>
          <p:nvPr/>
        </p:nvSpPr>
        <p:spPr bwMode="auto">
          <a:xfrm>
            <a:off x="1094105" y="5176520"/>
            <a:ext cx="3206750" cy="1529715"/>
          </a:xfrm>
          <a:prstGeom prst="rect">
            <a:avLst/>
          </a:prstGeom>
          <a:noFill/>
        </p:spPr>
        <p:txBody>
          <a:bodyPr wrap="square" rtlCol="0">
            <a:spAutoFit/>
          </a:bodyPr>
          <a:lstStyle/>
          <a:p>
            <a:pPr lvl="0" algn="l">
              <a:lnSpc>
                <a:spcPct val="130000"/>
              </a:lnSpc>
              <a:buClrTx/>
              <a:buSzTx/>
              <a:buFontTx/>
            </a:pPr>
            <a:r>
              <a:rPr lang="en-US" altLang="zh-CN" sz="1800" b="0">
                <a:latin typeface="方正粗黑宋简体" panose="02000000000000000000" charset="-122"/>
                <a:ea typeface="方正粗黑宋简体" panose="02000000000000000000" charset="-122"/>
                <a:cs typeface="方正粗黑宋简体" panose="02000000000000000000" charset="-122"/>
                <a:sym typeface="+mn-ea"/>
              </a:rPr>
              <a:t>1-2</a:t>
            </a:r>
            <a:r>
              <a:rPr lang="zh-CN" altLang="en-US" sz="1800" b="0">
                <a:latin typeface="方正粗黑宋简体" panose="02000000000000000000" charset="-122"/>
                <a:ea typeface="方正粗黑宋简体" panose="02000000000000000000" charset="-122"/>
                <a:cs typeface="方正粗黑宋简体" panose="02000000000000000000" charset="-122"/>
                <a:sym typeface="+mn-ea"/>
              </a:rPr>
              <a:t>世纪</a:t>
            </a:r>
            <a:r>
              <a:rPr lang="zh-CN" altLang="en-US" sz="1800" b="0">
                <a:ln>
                  <a:solidFill>
                    <a:sysClr val="windowText" lastClr="000000"/>
                  </a:solidFill>
                </a:ln>
                <a:latin typeface="方正粗黑宋简体" panose="02000000000000000000" charset="-122"/>
                <a:ea typeface="方正粗黑宋简体" panose="02000000000000000000" charset="-122"/>
                <a:cs typeface="方正粗黑宋简体" panose="02000000000000000000" charset="-122"/>
                <a:sym typeface="+mn-ea"/>
              </a:rPr>
              <a:t>繁荣，</a:t>
            </a:r>
            <a:r>
              <a:rPr lang="en-US" altLang="zh-CN" sz="1800" b="0">
                <a:latin typeface="方正粗黑宋简体" panose="02000000000000000000" charset="-122"/>
                <a:ea typeface="方正粗黑宋简体" panose="02000000000000000000" charset="-122"/>
                <a:cs typeface="方正粗黑宋简体" panose="02000000000000000000" charset="-122"/>
                <a:sym typeface="+mn-ea"/>
              </a:rPr>
              <a:t>3</a:t>
            </a:r>
            <a:r>
              <a:rPr lang="zh-CN" altLang="en-US" sz="1800" b="0">
                <a:latin typeface="方正粗黑宋简体" panose="02000000000000000000" charset="-122"/>
                <a:ea typeface="方正粗黑宋简体" panose="02000000000000000000" charset="-122"/>
                <a:cs typeface="方正粗黑宋简体" panose="02000000000000000000" charset="-122"/>
                <a:sym typeface="+mn-ea"/>
              </a:rPr>
              <a:t>世纪</a:t>
            </a:r>
            <a:r>
              <a:rPr lang="zh-CN" altLang="en-US" sz="1800" b="0">
                <a:ln>
                  <a:solidFill>
                    <a:sysClr val="windowText" lastClr="000000"/>
                  </a:solidFill>
                </a:ln>
                <a:latin typeface="方正粗黑宋简体" panose="02000000000000000000" charset="-122"/>
                <a:ea typeface="方正粗黑宋简体" panose="02000000000000000000" charset="-122"/>
                <a:cs typeface="方正粗黑宋简体" panose="02000000000000000000" charset="-122"/>
                <a:sym typeface="+mn-ea"/>
              </a:rPr>
              <a:t>危机，</a:t>
            </a:r>
            <a:endParaRPr lang="zh-CN" altLang="en-US" sz="1800" b="0">
              <a:latin typeface="方正粗黑宋简体" panose="02000000000000000000" charset="-122"/>
              <a:ea typeface="方正粗黑宋简体" panose="02000000000000000000" charset="-122"/>
              <a:cs typeface="方正粗黑宋简体" panose="02000000000000000000" charset="-122"/>
              <a:sym typeface="+mn-ea"/>
            </a:endParaRPr>
          </a:p>
          <a:p>
            <a:pPr lvl="0" algn="l">
              <a:lnSpc>
                <a:spcPct val="130000"/>
              </a:lnSpc>
              <a:buClrTx/>
              <a:buSzTx/>
              <a:buFontTx/>
            </a:pPr>
            <a:r>
              <a:rPr lang="zh-CN" altLang="en-US" sz="1800" b="0">
                <a:latin typeface="方正粗黑宋简体" panose="02000000000000000000" charset="-122"/>
                <a:ea typeface="方正粗黑宋简体" panose="02000000000000000000" charset="-122"/>
                <a:cs typeface="方正粗黑宋简体" panose="02000000000000000000" charset="-122"/>
                <a:sym typeface="+mn-ea"/>
              </a:rPr>
              <a:t>4世纪末帝国分裂，5 世纪后期西罗马帝国为日耳曼人所灭</a:t>
            </a:r>
          </a:p>
          <a:p>
            <a:pPr lvl="0" algn="l">
              <a:lnSpc>
                <a:spcPct val="130000"/>
              </a:lnSpc>
              <a:buClrTx/>
              <a:buSzTx/>
              <a:buFontTx/>
            </a:pPr>
            <a:r>
              <a:rPr lang="zh-CN" altLang="en-US" sz="1800" b="0">
                <a:solidFill>
                  <a:srgbClr val="FF0000"/>
                </a:solidFill>
                <a:latin typeface="方正粗黑宋简体" panose="02000000000000000000" charset="-122"/>
                <a:ea typeface="方正粗黑宋简体" panose="02000000000000000000" charset="-122"/>
                <a:cs typeface="方正粗黑宋简体" panose="02000000000000000000" charset="-122"/>
                <a:sym typeface="+mn-ea"/>
              </a:rPr>
              <a:t>标志着欧洲开始进入封建社会</a:t>
            </a:r>
          </a:p>
        </p:txBody>
      </p:sp>
      <p:grpSp>
        <p:nvGrpSpPr>
          <p:cNvPr id="19" name="组合 18"/>
          <p:cNvGrpSpPr/>
          <p:nvPr>
            <p:custDataLst>
              <p:tags r:id="rId2"/>
            </p:custDataLst>
          </p:nvPr>
        </p:nvGrpSpPr>
        <p:grpSpPr>
          <a:xfrm>
            <a:off x="4498975" y="3429000"/>
            <a:ext cx="4475480" cy="3320415"/>
            <a:chOff x="7346729" y="68981"/>
            <a:chExt cx="4761108" cy="3565878"/>
          </a:xfrm>
        </p:grpSpPr>
        <p:pic>
          <p:nvPicPr>
            <p:cNvPr id="20" name="Picture 6"/>
            <p:cNvPicPr>
              <a:picLocks noChangeAspect="1" noChangeArrowheads="1"/>
            </p:cNvPicPr>
            <p:nvPr>
              <p:custDataLst>
                <p:tags r:id="rId3"/>
              </p:custDataLst>
            </p:nvPr>
          </p:nvPicPr>
          <p:blipFill>
            <a:blip r:embed="rId12" cstate="print">
              <a:extLst>
                <a:ext uri="{28A0092B-C50C-407E-A947-70E740481C1C}">
                  <a14:useLocalDpi xmlns:a14="http://schemas.microsoft.com/office/drawing/2010/main" xmlns="" val="0"/>
                </a:ext>
              </a:extLst>
            </a:blip>
            <a:stretch>
              <a:fillRect/>
            </a:stretch>
          </p:blipFill>
          <p:spPr bwMode="auto">
            <a:xfrm>
              <a:off x="7346729" y="68981"/>
              <a:ext cx="4761108" cy="3565878"/>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文本框 20"/>
            <p:cNvSpPr txBox="1"/>
            <p:nvPr>
              <p:custDataLst>
                <p:tags r:id="rId4"/>
              </p:custDataLst>
            </p:nvPr>
          </p:nvSpPr>
          <p:spPr>
            <a:xfrm>
              <a:off x="7381856" y="92167"/>
              <a:ext cx="2153577" cy="428260"/>
            </a:xfrm>
            <a:prstGeom prst="rect">
              <a:avLst/>
            </a:prstGeom>
            <a:solidFill>
              <a:srgbClr val="AADCA0"/>
            </a:solidFill>
          </p:spPr>
          <p:txBody>
            <a:bodyPr wrap="square" rtlCol="0">
              <a:spAutoFit/>
            </a:bodyPr>
            <a:lstStyle/>
            <a:p>
              <a:r>
                <a:rPr lang="zh-CN" altLang="en-US" sz="2000" b="1">
                  <a:latin typeface="仿宋" panose="02010609060101010101" charset="-122"/>
                  <a:ea typeface="仿宋" panose="02010609060101010101" charset="-122"/>
                </a:rPr>
                <a:t>古罗马贸易地图</a:t>
              </a:r>
            </a:p>
          </p:txBody>
        </p:sp>
      </p:grpSp>
      <p:pic>
        <p:nvPicPr>
          <p:cNvPr id="16" name="图片 15"/>
          <p:cNvPicPr>
            <a:picLocks noChangeAspect="1"/>
          </p:cNvPicPr>
          <p:nvPr/>
        </p:nvPicPr>
        <p:blipFill>
          <a:blip r:embed="rId13" cstate="print"/>
          <a:stretch>
            <a:fillRect/>
          </a:stretch>
        </p:blipFill>
        <p:spPr>
          <a:xfrm>
            <a:off x="4427855" y="3140710"/>
            <a:ext cx="4745355" cy="363855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blinds(horizontal)">
                                      <p:cBhvr>
                                        <p:cTn id="29" dur="5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12">
                                            <p:txEl>
                                              <p:pRg st="1" end="1"/>
                                            </p:txEl>
                                          </p:spTgt>
                                        </p:tgtEl>
                                        <p:attrNameLst>
                                          <p:attrName>style.visibility</p:attrName>
                                        </p:attrNameLst>
                                      </p:cBhvr>
                                      <p:to>
                                        <p:strVal val="visible"/>
                                      </p:to>
                                    </p:set>
                                    <p:animEffect transition="in" filter="blinds(horizontal)">
                                      <p:cBhvr>
                                        <p:cTn id="34" dur="500"/>
                                        <p:tgtEl>
                                          <p:spTgt spid="1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linds(horizontal)">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12">
                                            <p:txEl>
                                              <p:pRg st="2" end="2"/>
                                            </p:txEl>
                                          </p:spTgt>
                                        </p:tgtEl>
                                        <p:attrNameLst>
                                          <p:attrName>style.visibility</p:attrName>
                                        </p:attrNameLst>
                                      </p:cBhvr>
                                      <p:to>
                                        <p:strVal val="visible"/>
                                      </p:to>
                                    </p:set>
                                    <p:animEffect transition="in" filter="blinds(horizontal)">
                                      <p:cBhvr>
                                        <p:cTn id="44" dur="500"/>
                                        <p:tgtEl>
                                          <p:spTgt spid="12">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linds(horizontal)">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14">
                                            <p:txEl>
                                              <p:pRg st="0" end="0"/>
                                            </p:txEl>
                                          </p:spTgt>
                                        </p:tgtEl>
                                        <p:attrNameLst>
                                          <p:attrName>style.visibility</p:attrName>
                                        </p:attrNameLst>
                                      </p:cBhvr>
                                      <p:to>
                                        <p:strVal val="visible"/>
                                      </p:to>
                                    </p:set>
                                    <p:animEffect transition="in" filter="blinds(horizontal)">
                                      <p:cBhvr>
                                        <p:cTn id="54" dur="500"/>
                                        <p:tgtEl>
                                          <p:spTgt spid="14">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nodeType="clickEffect">
                                  <p:stCondLst>
                                    <p:cond delay="0"/>
                                  </p:stCondLst>
                                  <p:childTnLst>
                                    <p:set>
                                      <p:cBhvr>
                                        <p:cTn id="58" dur="1" fill="hold">
                                          <p:stCondLst>
                                            <p:cond delay="0"/>
                                          </p:stCondLst>
                                        </p:cTn>
                                        <p:tgtEl>
                                          <p:spTgt spid="14">
                                            <p:txEl>
                                              <p:pRg st="1" end="1"/>
                                            </p:txEl>
                                          </p:spTgt>
                                        </p:tgtEl>
                                        <p:attrNameLst>
                                          <p:attrName>style.visibility</p:attrName>
                                        </p:attrNameLst>
                                      </p:cBhvr>
                                      <p:to>
                                        <p:strVal val="visible"/>
                                      </p:to>
                                    </p:set>
                                    <p:animEffect transition="in" filter="blinds(horizontal)">
                                      <p:cBhvr>
                                        <p:cTn id="59" dur="500"/>
                                        <p:tgtEl>
                                          <p:spTgt spid="14">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nodeType="clickEffect">
                                  <p:stCondLst>
                                    <p:cond delay="0"/>
                                  </p:stCondLst>
                                  <p:childTnLst>
                                    <p:set>
                                      <p:cBhvr>
                                        <p:cTn id="63" dur="1" fill="hold">
                                          <p:stCondLst>
                                            <p:cond delay="0"/>
                                          </p:stCondLst>
                                        </p:cTn>
                                        <p:tgtEl>
                                          <p:spTgt spid="14">
                                            <p:txEl>
                                              <p:pRg st="2" end="2"/>
                                            </p:txEl>
                                          </p:spTgt>
                                        </p:tgtEl>
                                        <p:attrNameLst>
                                          <p:attrName>style.visibility</p:attrName>
                                        </p:attrNameLst>
                                      </p:cBhvr>
                                      <p:to>
                                        <p:strVal val="visible"/>
                                      </p:to>
                                    </p:set>
                                    <p:animEffect transition="in" filter="blinds(horizontal)">
                                      <p:cBhvr>
                                        <p:cTn id="64" dur="500"/>
                                        <p:tgtEl>
                                          <p:spTgt spid="14">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nodeType="clickEffect">
                                  <p:stCondLst>
                                    <p:cond delay="0"/>
                                  </p:stCondLst>
                                  <p:childTnLst>
                                    <p:set>
                                      <p:cBhvr>
                                        <p:cTn id="68" dur="1" fill="hold">
                                          <p:stCondLst>
                                            <p:cond delay="0"/>
                                          </p:stCondLst>
                                        </p:cTn>
                                        <p:tgtEl>
                                          <p:spTgt spid="12">
                                            <p:txEl>
                                              <p:pRg st="3" end="3"/>
                                            </p:txEl>
                                          </p:spTgt>
                                        </p:tgtEl>
                                        <p:attrNameLst>
                                          <p:attrName>style.visibility</p:attrName>
                                        </p:attrNameLst>
                                      </p:cBhvr>
                                      <p:to>
                                        <p:strVal val="visible"/>
                                      </p:to>
                                    </p:set>
                                    <p:animEffect transition="in" filter="blinds(horizontal)">
                                      <p:cBhvr>
                                        <p:cTn id="69" dur="500"/>
                                        <p:tgtEl>
                                          <p:spTgt spid="12">
                                            <p:txEl>
                                              <p:pRg st="3" end="3"/>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p:cTn id="74" dur="500" fill="hold"/>
                                        <p:tgtEl>
                                          <p:spTgt spid="15"/>
                                        </p:tgtEl>
                                        <p:attrNameLst>
                                          <p:attrName>ppt_w</p:attrName>
                                        </p:attrNameLst>
                                      </p:cBhvr>
                                      <p:tavLst>
                                        <p:tav tm="0">
                                          <p:val>
                                            <p:fltVal val="0"/>
                                          </p:val>
                                        </p:tav>
                                        <p:tav tm="100000">
                                          <p:val>
                                            <p:strVal val="#ppt_w"/>
                                          </p:val>
                                        </p:tav>
                                      </p:tavLst>
                                    </p:anim>
                                    <p:anim calcmode="lin" valueType="num">
                                      <p:cBhvr>
                                        <p:cTn id="75" dur="500" fill="hold"/>
                                        <p:tgtEl>
                                          <p:spTgt spid="15"/>
                                        </p:tgtEl>
                                        <p:attrNameLst>
                                          <p:attrName>ppt_h</p:attrName>
                                        </p:attrNameLst>
                                      </p:cBhvr>
                                      <p:tavLst>
                                        <p:tav tm="0">
                                          <p:val>
                                            <p:fltVal val="0"/>
                                          </p:val>
                                        </p:tav>
                                        <p:tav tm="100000">
                                          <p:val>
                                            <p:strVal val="#ppt_h"/>
                                          </p:val>
                                        </p:tav>
                                      </p:tavLst>
                                    </p:anim>
                                    <p:animEffect transition="in" filter="fade">
                                      <p:cBhvr>
                                        <p:cTn id="76" dur="500"/>
                                        <p:tgtEl>
                                          <p:spTgt spid="15"/>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barn(inVertical)">
                                      <p:cBhvr>
                                        <p:cTn id="81" dur="500"/>
                                        <p:tgtEl>
                                          <p:spTgt spid="19"/>
                                        </p:tgtEl>
                                      </p:cBhvr>
                                    </p:animEffect>
                                  </p:childTnLst>
                                </p:cTn>
                              </p:par>
                              <p:par>
                                <p:cTn id="82" presetID="3" presetClass="exit" presetSubtype="10" fill="hold" nodeType="withEffect">
                                  <p:stCondLst>
                                    <p:cond delay="0"/>
                                  </p:stCondLst>
                                  <p:childTnLst>
                                    <p:animEffect transition="out" filter="blinds(horizontal)">
                                      <p:cBhvr>
                                        <p:cTn id="83" dur="500"/>
                                        <p:tgtEl>
                                          <p:spTgt spid="9"/>
                                        </p:tgtEl>
                                      </p:cBhvr>
                                    </p:animEffect>
                                    <p:set>
                                      <p:cBhvr>
                                        <p:cTn id="84" dur="1" fill="hold">
                                          <p:stCondLst>
                                            <p:cond delay="499"/>
                                          </p:stCondLst>
                                        </p:cTn>
                                        <p:tgtEl>
                                          <p:spTgt spid="9"/>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0" grpId="0" bldLvl="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椭圆 17"/>
          <p:cNvSpPr/>
          <p:nvPr>
            <p:custDataLst>
              <p:tags r:id="rId1"/>
            </p:custDataLst>
          </p:nvPr>
        </p:nvSpPr>
        <p:spPr>
          <a:xfrm>
            <a:off x="6685836" y="800815"/>
            <a:ext cx="360760" cy="366713"/>
          </a:xfrm>
          <a:prstGeom prst="ellipse">
            <a:avLst/>
          </a:prstGeom>
          <a:solidFill>
            <a:srgbClr val="5E7A9C"/>
          </a:solidFill>
          <a:ln w="12700">
            <a:noFill/>
          </a:ln>
        </p:spPr>
        <p:txBody>
          <a:bodyPr wrap="square" anchor="ctr"/>
          <a:lstStyle/>
          <a:p>
            <a:pPr marL="0" marR="0" lvl="0" indent="0" algn="ctr" defTabSz="914400" rtl="0" eaLnBrk="1" fontAlgn="auto" latinLnBrk="0" hangingPunct="1">
              <a:lnSpc>
                <a:spcPct val="80000"/>
              </a:lnSpc>
              <a:spcBef>
                <a:spcPct val="0"/>
              </a:spcBef>
              <a:spcAft>
                <a:spcPct val="0"/>
              </a:spcAft>
              <a:buClrTx/>
              <a:buSzTx/>
              <a:buFontTx/>
              <a:buNone/>
              <a:defRPr/>
            </a:pPr>
            <a:endParaRPr kumimoji="0" lang="zh-CN" altLang="en-US" sz="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4" name="椭圆 17"/>
          <p:cNvSpPr/>
          <p:nvPr>
            <p:custDataLst>
              <p:tags r:id="rId2"/>
            </p:custDataLst>
          </p:nvPr>
        </p:nvSpPr>
        <p:spPr>
          <a:xfrm>
            <a:off x="4720511" y="765572"/>
            <a:ext cx="360760" cy="366713"/>
          </a:xfrm>
          <a:prstGeom prst="ellipse">
            <a:avLst/>
          </a:prstGeom>
          <a:solidFill>
            <a:srgbClr val="5E7A9C"/>
          </a:solidFill>
          <a:ln w="12700">
            <a:noFill/>
          </a:ln>
        </p:spPr>
        <p:txBody>
          <a:bodyPr wrap="square" anchor="ctr"/>
          <a:lstStyle/>
          <a:p>
            <a:pPr marL="0" marR="0" lvl="0" indent="0" algn="ctr" defTabSz="914400" rtl="0" eaLnBrk="1" fontAlgn="auto" latinLnBrk="0" hangingPunct="1">
              <a:lnSpc>
                <a:spcPct val="80000"/>
              </a:lnSpc>
              <a:spcBef>
                <a:spcPct val="0"/>
              </a:spcBef>
              <a:spcAft>
                <a:spcPct val="0"/>
              </a:spcAft>
              <a:buClrTx/>
              <a:buSzTx/>
              <a:buFontTx/>
              <a:buNone/>
              <a:defRPr/>
            </a:pPr>
            <a:endParaRPr kumimoji="0" lang="zh-CN" altLang="en-US" sz="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31077" name="椭圆 17"/>
          <p:cNvSpPr/>
          <p:nvPr>
            <p:custDataLst>
              <p:tags r:id="rId3"/>
            </p:custDataLst>
          </p:nvPr>
        </p:nvSpPr>
        <p:spPr>
          <a:xfrm>
            <a:off x="208201" y="896382"/>
            <a:ext cx="360760" cy="366713"/>
          </a:xfrm>
          <a:prstGeom prst="ellipse">
            <a:avLst/>
          </a:prstGeom>
          <a:solidFill>
            <a:srgbClr val="5E7A9C"/>
          </a:solidFill>
          <a:ln w="12700">
            <a:noFill/>
          </a:ln>
        </p:spPr>
        <p:txBody>
          <a:bodyPr wrap="square" anchor="ctr"/>
          <a:lstStyle/>
          <a:p>
            <a:pPr marL="0" marR="0" lvl="0" indent="0" algn="ctr" defTabSz="914400" rtl="0" eaLnBrk="1" fontAlgn="auto" latinLnBrk="0" hangingPunct="1">
              <a:lnSpc>
                <a:spcPct val="80000"/>
              </a:lnSpc>
              <a:spcBef>
                <a:spcPct val="0"/>
              </a:spcBef>
              <a:spcAft>
                <a:spcPct val="0"/>
              </a:spcAft>
              <a:buClrTx/>
              <a:buSzTx/>
              <a:buFontTx/>
              <a:buNone/>
              <a:defRPr/>
            </a:pPr>
            <a:endParaRPr kumimoji="0" lang="zh-CN" altLang="en-US" sz="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25623" name="文本框 1"/>
          <p:cNvSpPr txBox="1"/>
          <p:nvPr>
            <p:custDataLst>
              <p:tags r:id="rId4"/>
            </p:custDataLst>
          </p:nvPr>
        </p:nvSpPr>
        <p:spPr>
          <a:xfrm>
            <a:off x="411321" y="98108"/>
            <a:ext cx="3168491" cy="460375"/>
          </a:xfrm>
          <a:prstGeom prst="rect">
            <a:avLst/>
          </a:prstGeom>
          <a:noFill/>
          <a:ln w="9525">
            <a:noFill/>
          </a:ln>
        </p:spPr>
        <p:txBody>
          <a:bodyPr wrap="square" anchor="t">
            <a:spAutoFit/>
          </a:bodyPr>
          <a:lstStyle/>
          <a:p>
            <a:r>
              <a:rPr lang="zh-CN" altLang="en-US" sz="2400">
                <a:solidFill>
                  <a:srgbClr val="0000FF"/>
                </a:solidFill>
                <a:latin typeface="微软雅黑" panose="020B0503020204020204" pitchFamily="34" charset="-122"/>
                <a:ea typeface="微软雅黑" panose="020B0503020204020204" pitchFamily="34" charset="-122"/>
              </a:rPr>
              <a:t>古罗马帝国发展历程</a:t>
            </a:r>
            <a:endParaRPr lang="zh-CN" altLang="en-US" sz="2400">
              <a:solidFill>
                <a:srgbClr val="0000FF"/>
              </a:solidFill>
              <a:latin typeface="楷体" panose="02010609060101010101" charset="-122"/>
              <a:ea typeface="楷体" panose="02010609060101010101" charset="-122"/>
            </a:endParaRPr>
          </a:p>
        </p:txBody>
      </p:sp>
      <p:sp>
        <p:nvSpPr>
          <p:cNvPr id="131078" name="文本框 49"/>
          <p:cNvSpPr/>
          <p:nvPr>
            <p:custDataLst>
              <p:tags r:id="rId5"/>
            </p:custDataLst>
          </p:nvPr>
        </p:nvSpPr>
        <p:spPr>
          <a:xfrm>
            <a:off x="209630" y="1265476"/>
            <a:ext cx="1943100" cy="310754"/>
          </a:xfrm>
          <a:prstGeom prst="rect">
            <a:avLst/>
          </a:prstGeom>
          <a:noFill/>
          <a:ln w="9525">
            <a:noFill/>
          </a:ln>
        </p:spPr>
        <p:txBody>
          <a:bodyPr wrap="square" anchor="t"/>
          <a:lstStyle/>
          <a:p>
            <a:pPr marL="0" marR="0" lvl="0" indent="0" algn="ctr" defTabSz="914400" rtl="0" eaLnBrk="1" fontAlgn="auto" latinLnBrk="0" hangingPunct="1">
              <a:lnSpc>
                <a:spcPct val="110000"/>
              </a:lnSpc>
              <a:spcBef>
                <a:spcPts val="365"/>
              </a:spcBef>
              <a:spcAft>
                <a:spcPct val="0"/>
              </a:spcAft>
              <a:buClrTx/>
              <a:buSzTx/>
              <a:buFontTx/>
              <a:buNone/>
              <a:defRPr/>
            </a:pPr>
            <a:r>
              <a:rPr kumimoji="0" lang="zh-CN" altLang="en-US" sz="15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王政时代：</a:t>
            </a:r>
            <a:r>
              <a:rPr kumimoji="0" lang="zh-CN" altLang="en-US" sz="15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mn-cs"/>
              </a:rPr>
              <a:t>君主制</a:t>
            </a:r>
          </a:p>
        </p:txBody>
      </p:sp>
      <p:sp>
        <p:nvSpPr>
          <p:cNvPr id="131079" name="文本框 51"/>
          <p:cNvSpPr/>
          <p:nvPr>
            <p:custDataLst>
              <p:tags r:id="rId6"/>
            </p:custDataLst>
          </p:nvPr>
        </p:nvSpPr>
        <p:spPr>
          <a:xfrm>
            <a:off x="501571" y="764699"/>
            <a:ext cx="1520429" cy="363141"/>
          </a:xfrm>
          <a:prstGeom prst="rect">
            <a:avLst/>
          </a:prstGeom>
          <a:noFill/>
          <a:ln w="9525">
            <a:noFill/>
          </a:ln>
        </p:spPr>
        <p:txBody>
          <a:bodyPr wrap="square" anchor="t"/>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65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罗马建城以来</a:t>
            </a:r>
          </a:p>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65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BC8</a:t>
            </a:r>
            <a:r>
              <a:rPr kumimoji="0" lang="zh-CN" altLang="en-US" sz="165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世纪中</a:t>
            </a:r>
          </a:p>
        </p:txBody>
      </p:sp>
      <p:sp>
        <p:nvSpPr>
          <p:cNvPr id="131086" name="文本框 64"/>
          <p:cNvSpPr/>
          <p:nvPr>
            <p:custDataLst>
              <p:tags r:id="rId7"/>
            </p:custDataLst>
          </p:nvPr>
        </p:nvSpPr>
        <p:spPr>
          <a:xfrm>
            <a:off x="209630" y="907097"/>
            <a:ext cx="359569" cy="365522"/>
          </a:xfrm>
          <a:prstGeom prst="rect">
            <a:avLst/>
          </a:prstGeom>
          <a:noFill/>
          <a:ln w="9525">
            <a:noFill/>
          </a:ln>
        </p:spPr>
        <p:txBody>
          <a:bodyPr wrap="square" anchor="ctr"/>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1500" b="1" i="0" u="none" strike="noStrike" kern="1200" cap="none" spc="0" normalizeH="0" baseline="0" noProof="1">
                <a:solidFill>
                  <a:srgbClr val="FFFFFF"/>
                </a:solidFill>
                <a:effectLst>
                  <a:outerShdw blurRad="38100" dist="38100" dir="2700000">
                    <a:srgbClr val="C0C0C0"/>
                  </a:outerShdw>
                </a:effectLst>
                <a:latin typeface="微软雅黑" panose="020B0503020204020204" pitchFamily="34" charset="-122"/>
                <a:ea typeface="微软雅黑" panose="020B0503020204020204" pitchFamily="34" charset="-122"/>
                <a:cs typeface="+mn-cs"/>
              </a:rPr>
              <a:t>1</a:t>
            </a:r>
          </a:p>
        </p:txBody>
      </p:sp>
      <p:pic>
        <p:nvPicPr>
          <p:cNvPr id="25616" name="图片 1"/>
          <p:cNvPicPr>
            <a:picLocks noChangeAspect="1"/>
          </p:cNvPicPr>
          <p:nvPr>
            <p:custDataLst>
              <p:tags r:id="rId8"/>
            </p:custDataLst>
          </p:nvPr>
        </p:nvPicPr>
        <p:blipFill>
          <a:blip r:embed="rId25" cstate="print"/>
          <a:stretch>
            <a:fillRect/>
          </a:stretch>
        </p:blipFill>
        <p:spPr>
          <a:xfrm>
            <a:off x="209630" y="1591707"/>
            <a:ext cx="1944290" cy="1350169"/>
          </a:xfrm>
          <a:prstGeom prst="rect">
            <a:avLst/>
          </a:prstGeom>
          <a:noFill/>
          <a:ln w="9525">
            <a:noFill/>
          </a:ln>
        </p:spPr>
      </p:pic>
      <p:sp>
        <p:nvSpPr>
          <p:cNvPr id="131082" name="文本框 33"/>
          <p:cNvSpPr/>
          <p:nvPr>
            <p:custDataLst>
              <p:tags r:id="rId9"/>
            </p:custDataLst>
          </p:nvPr>
        </p:nvSpPr>
        <p:spPr>
          <a:xfrm>
            <a:off x="2409190" y="1250950"/>
            <a:ext cx="2056210" cy="311944"/>
          </a:xfrm>
          <a:prstGeom prst="rect">
            <a:avLst/>
          </a:prstGeom>
          <a:noFill/>
          <a:ln w="9525">
            <a:noFill/>
          </a:ln>
        </p:spPr>
        <p:txBody>
          <a:bodyPr wrap="square" anchor="t"/>
          <a:lstStyle/>
          <a:p>
            <a:pPr marL="0" marR="0" lvl="0" indent="0" algn="ctr" defTabSz="914400" rtl="0" eaLnBrk="1" fontAlgn="auto" latinLnBrk="0" hangingPunct="1">
              <a:lnSpc>
                <a:spcPct val="110000"/>
              </a:lnSpc>
              <a:spcBef>
                <a:spcPts val="365"/>
              </a:spcBef>
              <a:spcAft>
                <a:spcPct val="0"/>
              </a:spcAft>
              <a:buClrTx/>
              <a:buSzTx/>
              <a:buFontTx/>
              <a:buNone/>
              <a:defRPr/>
            </a:pPr>
            <a:r>
              <a:rPr kumimoji="0" lang="zh-CN" altLang="en-US" sz="165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mn-cs"/>
              </a:rPr>
              <a:t>贵族制</a:t>
            </a:r>
            <a:r>
              <a:rPr kumimoji="0" lang="en-US" altLang="zh-CN" sz="165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0" lang="zh-CN" altLang="en-US" sz="165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元老院</a:t>
            </a:r>
          </a:p>
        </p:txBody>
      </p:sp>
      <p:sp>
        <p:nvSpPr>
          <p:cNvPr id="131083" name="文本框 34"/>
          <p:cNvSpPr/>
          <p:nvPr>
            <p:custDataLst>
              <p:tags r:id="rId10"/>
            </p:custDataLst>
          </p:nvPr>
        </p:nvSpPr>
        <p:spPr>
          <a:xfrm>
            <a:off x="2741375" y="785416"/>
            <a:ext cx="1656160" cy="365522"/>
          </a:xfrm>
          <a:prstGeom prst="rect">
            <a:avLst/>
          </a:prstGeom>
          <a:noFill/>
          <a:ln w="9525">
            <a:noFill/>
          </a:ln>
        </p:spPr>
        <p:txBody>
          <a:bodyPr wrap="square" anchor="t"/>
          <a:lstStyle/>
          <a:p>
            <a:pPr marL="0" marR="0" indent="0" algn="just" defTabSz="914400" rtl="0" eaLnBrk="1" fontAlgn="base" latinLnBrk="0" hangingPunct="1">
              <a:lnSpc>
                <a:spcPct val="100000"/>
              </a:lnSpc>
              <a:spcBef>
                <a:spcPct val="0"/>
              </a:spcBef>
              <a:spcAft>
                <a:spcPct val="0"/>
              </a:spcAft>
              <a:buClrTx/>
              <a:buSzTx/>
              <a:buFontTx/>
              <a:buNone/>
            </a:pPr>
            <a:r>
              <a:rPr kumimoji="0" lang="zh-CN" altLang="en-US" sz="1650" b="1" i="0" u="none" strike="noStrike" kern="1200" cap="none" spc="0" normalizeH="0" baseline="0" noProof="1">
                <a:solidFill>
                  <a:srgbClr val="000000"/>
                </a:solidFill>
                <a:effectLst/>
                <a:latin typeface="微软雅黑" panose="020B0503020204020204" pitchFamily="34" charset="-122"/>
                <a:ea typeface="微软雅黑" panose="020B0503020204020204" pitchFamily="34" charset="-122"/>
                <a:cs typeface="+mn-cs"/>
              </a:rPr>
              <a:t>罗马共和国</a:t>
            </a:r>
          </a:p>
          <a:p>
            <a:pPr marL="0" marR="0" indent="0" algn="just" defTabSz="914400" rtl="0" eaLnBrk="1" fontAlgn="base" latinLnBrk="0" hangingPunct="1">
              <a:lnSpc>
                <a:spcPct val="100000"/>
              </a:lnSpc>
              <a:spcBef>
                <a:spcPct val="0"/>
              </a:spcBef>
              <a:spcAft>
                <a:spcPct val="0"/>
              </a:spcAft>
              <a:buClrTx/>
              <a:buSzTx/>
              <a:buFontTx/>
              <a:buNone/>
            </a:pPr>
            <a:r>
              <a:rPr kumimoji="0" lang="zh-CN" altLang="en-US" sz="1650" b="1" i="0" u="none" strike="noStrike" kern="1200" cap="none" spc="0" normalizeH="0" baseline="0" noProof="1">
                <a:solidFill>
                  <a:srgbClr val="000000"/>
                </a:solidFill>
                <a:effectLst/>
                <a:latin typeface="微软雅黑" panose="020B0503020204020204" pitchFamily="34" charset="-122"/>
                <a:ea typeface="微软雅黑" panose="020B0503020204020204" pitchFamily="34" charset="-122"/>
                <a:cs typeface="+mn-cs"/>
              </a:rPr>
              <a:t>BC509-BC27</a:t>
            </a:r>
          </a:p>
        </p:txBody>
      </p:sp>
      <p:sp>
        <p:nvSpPr>
          <p:cNvPr id="131087" name="椭圆 73"/>
          <p:cNvSpPr/>
          <p:nvPr>
            <p:custDataLst>
              <p:tags r:id="rId11"/>
            </p:custDataLst>
          </p:nvPr>
        </p:nvSpPr>
        <p:spPr>
          <a:xfrm>
            <a:off x="2362756" y="819944"/>
            <a:ext cx="366713" cy="366713"/>
          </a:xfrm>
          <a:prstGeom prst="ellipse">
            <a:avLst/>
          </a:prstGeom>
          <a:solidFill>
            <a:srgbClr val="5E7A9C"/>
          </a:solidFill>
          <a:ln w="12700">
            <a:noFill/>
          </a:ln>
        </p:spPr>
        <p:txBody>
          <a:bodyPr wrap="square" anchor="ctr"/>
          <a:lstStyle/>
          <a:p>
            <a:pPr marL="0" marR="0" lvl="0" indent="0" algn="ctr" defTabSz="914400" rtl="0" eaLnBrk="1" fontAlgn="auto" latinLnBrk="0" hangingPunct="1">
              <a:lnSpc>
                <a:spcPct val="80000"/>
              </a:lnSpc>
              <a:spcBef>
                <a:spcPct val="0"/>
              </a:spcBef>
              <a:spcAft>
                <a:spcPct val="0"/>
              </a:spcAft>
              <a:buClrTx/>
              <a:buSzTx/>
              <a:buFontTx/>
              <a:buNone/>
              <a:defRPr/>
            </a:pPr>
            <a:endParaRPr kumimoji="0" lang="zh-CN" altLang="en-US" sz="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31088" name="文本框 74"/>
          <p:cNvSpPr/>
          <p:nvPr>
            <p:custDataLst>
              <p:tags r:id="rId12"/>
            </p:custDataLst>
          </p:nvPr>
        </p:nvSpPr>
        <p:spPr>
          <a:xfrm>
            <a:off x="2340134" y="798512"/>
            <a:ext cx="366713" cy="365522"/>
          </a:xfrm>
          <a:prstGeom prst="rect">
            <a:avLst/>
          </a:prstGeom>
          <a:noFill/>
          <a:ln w="9525">
            <a:noFill/>
          </a:ln>
        </p:spPr>
        <p:txBody>
          <a:bodyPr wrap="square" anchor="ctr"/>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1500" b="1" i="0" u="none" strike="noStrike" kern="1200" cap="none" spc="0" normalizeH="0" baseline="0" noProof="1">
                <a:solidFill>
                  <a:srgbClr val="FFFFFF"/>
                </a:solidFill>
                <a:effectLst>
                  <a:outerShdw blurRad="38100" dist="38100" dir="2700000">
                    <a:srgbClr val="C0C0C0"/>
                  </a:outerShdw>
                </a:effectLst>
                <a:latin typeface="微软雅黑" panose="020B0503020204020204" pitchFamily="34" charset="-122"/>
                <a:ea typeface="微软雅黑" panose="020B0503020204020204" pitchFamily="34" charset="-122"/>
                <a:cs typeface="+mn-cs"/>
              </a:rPr>
              <a:t>2</a:t>
            </a:r>
          </a:p>
        </p:txBody>
      </p:sp>
      <p:pic>
        <p:nvPicPr>
          <p:cNvPr id="25617" name="图片 2"/>
          <p:cNvPicPr>
            <a:picLocks noChangeAspect="1"/>
          </p:cNvPicPr>
          <p:nvPr>
            <p:custDataLst>
              <p:tags r:id="rId13"/>
            </p:custDataLst>
          </p:nvPr>
        </p:nvPicPr>
        <p:blipFill>
          <a:blip r:embed="rId26" cstate="print"/>
          <a:stretch>
            <a:fillRect/>
          </a:stretch>
        </p:blipFill>
        <p:spPr>
          <a:xfrm>
            <a:off x="2497296" y="1611710"/>
            <a:ext cx="2057400" cy="1350169"/>
          </a:xfrm>
          <a:prstGeom prst="rect">
            <a:avLst/>
          </a:prstGeom>
          <a:noFill/>
          <a:ln w="9525">
            <a:noFill/>
          </a:ln>
        </p:spPr>
      </p:pic>
      <p:sp>
        <p:nvSpPr>
          <p:cNvPr id="131081" name="文本框 28"/>
          <p:cNvSpPr/>
          <p:nvPr>
            <p:custDataLst>
              <p:tags r:id="rId14"/>
            </p:custDataLst>
          </p:nvPr>
        </p:nvSpPr>
        <p:spPr>
          <a:xfrm>
            <a:off x="4720511" y="759142"/>
            <a:ext cx="1814513" cy="486966"/>
          </a:xfrm>
          <a:prstGeom prst="rect">
            <a:avLst/>
          </a:prstGeom>
          <a:noFill/>
          <a:ln w="9525">
            <a:noFill/>
          </a:ln>
        </p:spPr>
        <p:txBody>
          <a:bodyPr wrap="square" anchor="t"/>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65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罗马帝国</a:t>
            </a:r>
          </a:p>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65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BC27-476</a:t>
            </a:r>
          </a:p>
        </p:txBody>
      </p:sp>
      <p:sp>
        <p:nvSpPr>
          <p:cNvPr id="131090" name="文本框 90"/>
          <p:cNvSpPr/>
          <p:nvPr>
            <p:custDataLst>
              <p:tags r:id="rId15"/>
            </p:custDataLst>
          </p:nvPr>
        </p:nvSpPr>
        <p:spPr>
          <a:xfrm>
            <a:off x="4726226" y="791290"/>
            <a:ext cx="350044" cy="376238"/>
          </a:xfrm>
          <a:prstGeom prst="rect">
            <a:avLst/>
          </a:prstGeom>
          <a:noFill/>
          <a:ln w="9525">
            <a:noFill/>
          </a:ln>
        </p:spPr>
        <p:txBody>
          <a:bodyPr wrap="square" anchor="ctr"/>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1500" b="1" i="0" u="none" strike="noStrike" kern="1200" cap="none" spc="0" normalizeH="0" baseline="0" noProof="1">
                <a:solidFill>
                  <a:srgbClr val="FFFFFF"/>
                </a:solidFill>
                <a:effectLst>
                  <a:outerShdw blurRad="38100" dist="38100" dir="2700000">
                    <a:srgbClr val="C0C0C0"/>
                  </a:outerShdw>
                </a:effectLst>
                <a:latin typeface="微软雅黑" panose="020B0503020204020204" pitchFamily="34" charset="-122"/>
                <a:ea typeface="微软雅黑" panose="020B0503020204020204" pitchFamily="34" charset="-122"/>
                <a:cs typeface="+mn-cs"/>
              </a:rPr>
              <a:t>3</a:t>
            </a:r>
          </a:p>
        </p:txBody>
      </p:sp>
      <p:pic>
        <p:nvPicPr>
          <p:cNvPr id="25618" name="图片 3"/>
          <p:cNvPicPr>
            <a:picLocks noChangeAspect="1"/>
          </p:cNvPicPr>
          <p:nvPr>
            <p:custDataLst>
              <p:tags r:id="rId16"/>
            </p:custDataLst>
          </p:nvPr>
        </p:nvPicPr>
        <p:blipFill>
          <a:blip r:embed="rId27" cstate="print"/>
          <a:stretch>
            <a:fillRect/>
          </a:stretch>
        </p:blipFill>
        <p:spPr>
          <a:xfrm>
            <a:off x="4932204" y="1833086"/>
            <a:ext cx="1531144" cy="1348979"/>
          </a:xfrm>
          <a:prstGeom prst="rect">
            <a:avLst/>
          </a:prstGeom>
          <a:noFill/>
          <a:ln w="9525">
            <a:noFill/>
          </a:ln>
        </p:spPr>
      </p:pic>
      <p:sp>
        <p:nvSpPr>
          <p:cNvPr id="51230" name="矩形 51229"/>
          <p:cNvSpPr/>
          <p:nvPr>
            <p:custDataLst>
              <p:tags r:id="rId17"/>
            </p:custDataLst>
          </p:nvPr>
        </p:nvSpPr>
        <p:spPr>
          <a:xfrm>
            <a:off x="4602480" y="1239203"/>
            <a:ext cx="2226945" cy="645160"/>
          </a:xfrm>
          <a:prstGeom prst="rect">
            <a:avLst/>
          </a:prstGeom>
          <a:noFill/>
          <a:ln w="9525">
            <a:noFill/>
          </a:ln>
        </p:spPr>
        <p:txBody>
          <a:bodyPr wrap="square">
            <a:spAutoFit/>
          </a:bodyPr>
          <a:lstStyle/>
          <a:p>
            <a:pPr marL="0" marR="0" indent="0" algn="l" defTabSz="914400" rtl="0" eaLnBrk="0" fontAlgn="base" latinLnBrk="0" hangingPunct="0">
              <a:lnSpc>
                <a:spcPct val="100000"/>
              </a:lnSpc>
              <a:spcBef>
                <a:spcPct val="0"/>
              </a:spcBef>
              <a:spcAft>
                <a:spcPct val="0"/>
              </a:spcAft>
              <a:buClrTx/>
              <a:buSzTx/>
              <a:buFontTx/>
              <a:buNone/>
            </a:pPr>
            <a:r>
              <a:rPr kumimoji="0" lang="zh-CN" altLang="en-US" sz="1800" b="1" i="0" u="none" strike="noStrike" kern="1200" cap="none" spc="0" normalizeH="0" baseline="0" noProof="1">
                <a:solidFill>
                  <a:srgbClr val="FF0000"/>
                </a:solidFill>
                <a:effectLst/>
                <a:latin typeface="等线" panose="02010600030101010101" charset="-122"/>
                <a:ea typeface="等线" panose="02010600030101010101" charset="-122"/>
                <a:cs typeface="+mn-cs"/>
              </a:rPr>
              <a:t>元首制</a:t>
            </a:r>
            <a:r>
              <a:rPr kumimoji="0" lang="en-US" altLang="zh-CN" sz="1800" b="1" i="0" u="none" strike="noStrike" kern="1200" cap="none" spc="0" normalizeH="0" baseline="0" noProof="1">
                <a:solidFill>
                  <a:srgbClr val="000000"/>
                </a:solidFill>
                <a:effectLst/>
                <a:latin typeface="Arial" panose="020B0604020202020204" pitchFamily="34" charset="0"/>
                <a:ea typeface="等线" panose="02010600030101010101" charset="-122"/>
                <a:cs typeface="+mn-cs"/>
              </a:rPr>
              <a:t>——</a:t>
            </a:r>
            <a:r>
              <a:rPr kumimoji="0" lang="zh-CN" altLang="en-US" sz="1800" b="1" i="0" u="none" strike="noStrike" kern="1200" cap="none" spc="0" normalizeH="0" baseline="0" noProof="1">
                <a:solidFill>
                  <a:srgbClr val="000000"/>
                </a:solidFill>
                <a:effectLst/>
                <a:latin typeface="等线" panose="02010600030101010101" charset="-122"/>
                <a:ea typeface="等线" panose="02010600030101010101" charset="-122"/>
                <a:cs typeface="+mn-cs"/>
              </a:rPr>
              <a:t>屋大维被授予奥古斯都</a:t>
            </a:r>
          </a:p>
        </p:txBody>
      </p:sp>
      <p:sp>
        <p:nvSpPr>
          <p:cNvPr id="131084" name="文本框 36"/>
          <p:cNvSpPr/>
          <p:nvPr>
            <p:custDataLst>
              <p:tags r:id="rId18"/>
            </p:custDataLst>
          </p:nvPr>
        </p:nvSpPr>
        <p:spPr>
          <a:xfrm>
            <a:off x="7047071" y="1197292"/>
            <a:ext cx="2081213" cy="532210"/>
          </a:xfrm>
          <a:prstGeom prst="rect">
            <a:avLst/>
          </a:prstGeom>
          <a:noFill/>
          <a:ln w="9525">
            <a:noFill/>
          </a:ln>
        </p:spPr>
        <p:txBody>
          <a:bodyPr wrap="square" anchor="t"/>
          <a:lstStyle/>
          <a:p>
            <a:pPr marL="0" marR="0" lvl="0" indent="0" algn="ctr" defTabSz="914400" rtl="0" eaLnBrk="1" fontAlgn="auto" latinLnBrk="0" hangingPunct="1">
              <a:lnSpc>
                <a:spcPct val="110000"/>
              </a:lnSpc>
              <a:spcBef>
                <a:spcPts val="365"/>
              </a:spcBef>
              <a:spcAft>
                <a:spcPct val="0"/>
              </a:spcAft>
              <a:buClrTx/>
              <a:buSzTx/>
              <a:buFontTx/>
              <a:buNone/>
              <a:defRPr/>
            </a:pPr>
            <a:r>
              <a:rPr kumimoji="0" lang="en-US" altLang="zh-CN" sz="15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476年西罗马帝国灭亡</a:t>
            </a:r>
          </a:p>
          <a:p>
            <a:pPr marL="0" marR="0" lvl="0" indent="0" algn="ctr" defTabSz="914400" rtl="0" eaLnBrk="1" fontAlgn="auto" latinLnBrk="0" hangingPunct="1">
              <a:lnSpc>
                <a:spcPct val="110000"/>
              </a:lnSpc>
              <a:spcBef>
                <a:spcPts val="365"/>
              </a:spcBef>
              <a:spcAft>
                <a:spcPct val="0"/>
              </a:spcAft>
              <a:buClrTx/>
              <a:buSzTx/>
              <a:buFontTx/>
              <a:buNone/>
              <a:defRPr/>
            </a:pPr>
            <a:r>
              <a:rPr kumimoji="0" lang="en-US" altLang="zh-CN" sz="15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     </a:t>
            </a:r>
            <a:r>
              <a:rPr kumimoji="0" lang="zh-CN" altLang="en-US" sz="15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日耳曼人入侵</a:t>
            </a:r>
          </a:p>
        </p:txBody>
      </p:sp>
      <p:sp>
        <p:nvSpPr>
          <p:cNvPr id="131085" name="文本框 37"/>
          <p:cNvSpPr/>
          <p:nvPr>
            <p:custDataLst>
              <p:tags r:id="rId19"/>
            </p:custDataLst>
          </p:nvPr>
        </p:nvSpPr>
        <p:spPr>
          <a:xfrm>
            <a:off x="6993494" y="842486"/>
            <a:ext cx="2143125" cy="365522"/>
          </a:xfrm>
          <a:prstGeom prst="rect">
            <a:avLst/>
          </a:prstGeom>
          <a:noFill/>
          <a:ln w="9525">
            <a:noFill/>
          </a:ln>
        </p:spPr>
        <p:txBody>
          <a:bodyPr wrap="square" anchor="t"/>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65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罗马分裂395-476</a:t>
            </a:r>
          </a:p>
        </p:txBody>
      </p:sp>
      <p:sp>
        <p:nvSpPr>
          <p:cNvPr id="131092" name="文本框 92"/>
          <p:cNvSpPr/>
          <p:nvPr>
            <p:custDataLst>
              <p:tags r:id="rId20"/>
            </p:custDataLst>
          </p:nvPr>
        </p:nvSpPr>
        <p:spPr>
          <a:xfrm>
            <a:off x="6626781" y="788908"/>
            <a:ext cx="366713" cy="364331"/>
          </a:xfrm>
          <a:prstGeom prst="rect">
            <a:avLst/>
          </a:prstGeom>
          <a:noFill/>
          <a:ln w="9525">
            <a:noFill/>
          </a:ln>
        </p:spPr>
        <p:txBody>
          <a:bodyPr wrap="square" anchor="ctr"/>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1500" b="1" i="0" u="none" strike="noStrike" kern="1200" cap="none" spc="0" normalizeH="0" baseline="0" noProof="1">
                <a:solidFill>
                  <a:srgbClr val="FFFFFF"/>
                </a:solidFill>
                <a:effectLst>
                  <a:outerShdw blurRad="38100" dist="38100" dir="2700000">
                    <a:srgbClr val="C0C0C0"/>
                  </a:outerShdw>
                </a:effectLst>
                <a:latin typeface="微软雅黑" panose="020B0503020204020204" pitchFamily="34" charset="-122"/>
                <a:ea typeface="微软雅黑" panose="020B0503020204020204" pitchFamily="34" charset="-122"/>
                <a:cs typeface="+mn-cs"/>
              </a:rPr>
              <a:t>4</a:t>
            </a:r>
          </a:p>
        </p:txBody>
      </p:sp>
      <p:pic>
        <p:nvPicPr>
          <p:cNvPr id="51224" name="图片 4"/>
          <p:cNvPicPr>
            <a:picLocks noChangeAspect="1"/>
          </p:cNvPicPr>
          <p:nvPr>
            <p:custDataLst>
              <p:tags r:id="rId21"/>
            </p:custDataLst>
          </p:nvPr>
        </p:nvPicPr>
        <p:blipFill>
          <a:blip r:embed="rId28" cstate="print"/>
          <a:stretch>
            <a:fillRect/>
          </a:stretch>
        </p:blipFill>
        <p:spPr>
          <a:xfrm>
            <a:off x="7201853" y="1796177"/>
            <a:ext cx="1828800" cy="1350169"/>
          </a:xfrm>
          <a:prstGeom prst="rect">
            <a:avLst/>
          </a:prstGeom>
          <a:noFill/>
          <a:ln w="9525">
            <a:noFill/>
          </a:ln>
        </p:spPr>
      </p:pic>
      <p:pic>
        <p:nvPicPr>
          <p:cNvPr id="5" name="图片 4">
            <a:hlinkClick r:id="rId29" action="ppaction://hlinksldjump"/>
          </p:cNvPr>
          <p:cNvPicPr>
            <a:picLocks noChangeAspect="1"/>
          </p:cNvPicPr>
          <p:nvPr/>
        </p:nvPicPr>
        <p:blipFill>
          <a:blip r:embed="rId30" cstate="print">
            <a:lum bright="6000" contrast="6000"/>
          </a:blip>
          <a:stretch>
            <a:fillRect/>
          </a:stretch>
        </p:blipFill>
        <p:spPr>
          <a:xfrm>
            <a:off x="107950" y="3213100"/>
            <a:ext cx="5020945" cy="3452495"/>
          </a:xfrm>
          <a:prstGeom prst="rect">
            <a:avLst/>
          </a:prstGeom>
          <a:ln w="22225">
            <a:solidFill>
              <a:schemeClr val="accent1">
                <a:lumMod val="50000"/>
              </a:schemeClr>
            </a:solidFill>
          </a:ln>
        </p:spPr>
      </p:pic>
      <p:pic>
        <p:nvPicPr>
          <p:cNvPr id="100" name="图片 99"/>
          <p:cNvPicPr/>
          <p:nvPr/>
        </p:nvPicPr>
        <p:blipFill>
          <a:blip r:embed="rId31" cstate="print"/>
          <a:stretch>
            <a:fillRect/>
          </a:stretch>
        </p:blipFill>
        <p:spPr>
          <a:xfrm>
            <a:off x="5723890" y="3789045"/>
            <a:ext cx="3018155" cy="2007870"/>
          </a:xfrm>
          <a:prstGeom prst="rect">
            <a:avLst/>
          </a:prstGeom>
          <a:noFill/>
          <a:ln w="9525">
            <a:noFill/>
          </a:ln>
        </p:spPr>
      </p:pic>
      <p:sp>
        <p:nvSpPr>
          <p:cNvPr id="2" name="文本框 1"/>
          <p:cNvSpPr txBox="1"/>
          <p:nvPr>
            <p:custDataLst>
              <p:tags r:id="rId22"/>
            </p:custDataLst>
          </p:nvPr>
        </p:nvSpPr>
        <p:spPr>
          <a:xfrm>
            <a:off x="6156325" y="5805170"/>
            <a:ext cx="2324100" cy="398780"/>
          </a:xfrm>
          <a:prstGeom prst="rect">
            <a:avLst/>
          </a:prstGeom>
          <a:noFill/>
          <a:ln w="9525">
            <a:noFill/>
          </a:ln>
        </p:spPr>
        <p:txBody>
          <a:bodyPr wrap="square" anchor="t">
            <a:spAutoFit/>
          </a:bodyPr>
          <a:lstStyle/>
          <a:p>
            <a:r>
              <a:rPr lang="zh-CN" altLang="en-US" sz="2000">
                <a:solidFill>
                  <a:schemeClr val="tx1"/>
                </a:solidFill>
                <a:latin typeface="微软雅黑" panose="020B0503020204020204" pitchFamily="34" charset="-122"/>
                <a:ea typeface="微软雅黑" panose="020B0503020204020204" pitchFamily="34" charset="-122"/>
              </a:rPr>
              <a:t>罗马军团</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35560" y="2517140"/>
            <a:ext cx="8951595" cy="1014730"/>
          </a:xfrm>
          <a:prstGeom prst="rect">
            <a:avLst/>
          </a:prstGeom>
          <a:noFill/>
          <a:ln>
            <a:solidFill>
              <a:srgbClr val="7030A0"/>
            </a:solidFill>
            <a:prstDash val="lgDashDotDot"/>
          </a:ln>
        </p:spPr>
        <p:txBody>
          <a:bodyPr wrap="square">
            <a:spAutoFit/>
          </a:bodyPr>
          <a:lstStyle>
            <a:defPPr>
              <a:defRPr lang="zh-CN"/>
            </a:defPPr>
            <a:lvl1pPr>
              <a:defRPr sz="2000" b="1" i="0">
                <a:effectLst/>
                <a:latin typeface="仿宋" panose="02010609060101010101" charset="-122"/>
                <a:ea typeface="仿宋" panose="02010609060101010101" charset="-122"/>
              </a:defRPr>
            </a:lvl1pPr>
            <a:lvl2pPr>
              <a:defRPr>
                <a:latin typeface="Arial" panose="020B0604020202020204" pitchFamily="34" charset="0"/>
                <a:ea typeface="宋体" panose="02010600030101010101" pitchFamily="2" charset="-122"/>
              </a:defRPr>
            </a:lvl2pPr>
            <a:lvl3pPr>
              <a:defRPr>
                <a:latin typeface="Arial" panose="020B0604020202020204" pitchFamily="34" charset="0"/>
                <a:ea typeface="宋体" panose="02010600030101010101" pitchFamily="2" charset="-122"/>
              </a:defRPr>
            </a:lvl3pPr>
            <a:lvl4pPr>
              <a:defRPr>
                <a:latin typeface="Arial" panose="020B0604020202020204" pitchFamily="34" charset="0"/>
                <a:ea typeface="宋体" panose="02010600030101010101" pitchFamily="2" charset="-122"/>
              </a:defRPr>
            </a:lvl4pPr>
            <a:lvl5pPr>
              <a:defRPr>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9pPr>
          </a:lstStyle>
          <a:p>
            <a:pPr algn="l"/>
            <a:r>
              <a:rPr lang="zh-CN" altLang="en-US"/>
              <a:t>材料</a:t>
            </a:r>
            <a:r>
              <a:rPr lang="en-US" altLang="zh-CN"/>
              <a:t>2</a:t>
            </a:r>
            <a:r>
              <a:rPr lang="zh-CN" altLang="en-US"/>
              <a:t>：公元前</a:t>
            </a:r>
            <a:r>
              <a:rPr lang="en-US" altLang="zh-CN"/>
              <a:t>130</a:t>
            </a:r>
            <a:r>
              <a:rPr lang="zh-CN" altLang="en-US"/>
              <a:t>年前后已建立</a:t>
            </a:r>
            <a:r>
              <a:rPr lang="en-US" altLang="zh-CN"/>
              <a:t>9</a:t>
            </a:r>
            <a:r>
              <a:rPr lang="zh-CN" altLang="en-US"/>
              <a:t>个行省。随着罗马国家的领土扩张，行省数目不断增加。各行省都派总督治理</a:t>
            </a:r>
            <a:r>
              <a:rPr lang="en-US" altLang="zh-CN"/>
              <a:t>……</a:t>
            </a:r>
            <a:r>
              <a:rPr lang="zh-CN" altLang="en-US">
                <a:solidFill>
                  <a:srgbClr val="FF0000"/>
                </a:solidFill>
              </a:rPr>
              <a:t>总督拥有该行省的军事、民政和司法全权。</a:t>
            </a:r>
            <a:r>
              <a:rPr lang="en-US" altLang="zh-CN">
                <a:solidFill>
                  <a:srgbClr val="FF0000"/>
                </a:solidFill>
              </a:rPr>
              <a:t>     </a:t>
            </a:r>
            <a:r>
              <a:rPr lang="en-US" altLang="zh-CN"/>
              <a:t>               </a:t>
            </a:r>
            <a:r>
              <a:rPr lang="zh-CN" altLang="en-US"/>
              <a:t>——吴于廑、齐世荣主编《世界史古代史编》</a:t>
            </a:r>
          </a:p>
        </p:txBody>
      </p:sp>
      <p:sp>
        <p:nvSpPr>
          <p:cNvPr id="9" name="文本框 8"/>
          <p:cNvSpPr txBox="1"/>
          <p:nvPr>
            <p:custDataLst>
              <p:tags r:id="rId2"/>
            </p:custDataLst>
          </p:nvPr>
        </p:nvSpPr>
        <p:spPr>
          <a:xfrm>
            <a:off x="107315" y="188595"/>
            <a:ext cx="7305040" cy="1014730"/>
          </a:xfrm>
          <a:prstGeom prst="rect">
            <a:avLst/>
          </a:prstGeom>
          <a:noFill/>
          <a:ln>
            <a:solidFill>
              <a:srgbClr val="7030A0"/>
            </a:solidFill>
            <a:prstDash val="lgDashDotDot"/>
          </a:ln>
        </p:spPr>
        <p:txBody>
          <a:bodyPr wrap="square">
            <a:spAutoFit/>
          </a:bodyPr>
          <a:lstStyle>
            <a:defPPr>
              <a:defRPr lang="zh-CN"/>
            </a:defPPr>
            <a:lvl1pPr>
              <a:defRPr sz="2000" b="1" i="0">
                <a:effectLst/>
                <a:latin typeface="仿宋" panose="02010609060101010101" charset="-122"/>
                <a:ea typeface="仿宋" panose="02010609060101010101" charset="-122"/>
              </a:defRPr>
            </a:lvl1pPr>
            <a:lvl2pPr>
              <a:defRPr>
                <a:latin typeface="Arial" panose="020B0604020202020204" pitchFamily="34" charset="0"/>
                <a:ea typeface="宋体" panose="02010600030101010101" pitchFamily="2" charset="-122"/>
              </a:defRPr>
            </a:lvl2pPr>
            <a:lvl3pPr>
              <a:defRPr>
                <a:latin typeface="Arial" panose="020B0604020202020204" pitchFamily="34" charset="0"/>
                <a:ea typeface="宋体" panose="02010600030101010101" pitchFamily="2" charset="-122"/>
              </a:defRPr>
            </a:lvl3pPr>
            <a:lvl4pPr>
              <a:defRPr>
                <a:latin typeface="Arial" panose="020B0604020202020204" pitchFamily="34" charset="0"/>
                <a:ea typeface="宋体" panose="02010600030101010101" pitchFamily="2" charset="-122"/>
              </a:defRPr>
            </a:lvl4pPr>
            <a:lvl5pPr>
              <a:defRPr>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9pPr>
          </a:lstStyle>
          <a:p>
            <a:pPr algn="l"/>
            <a:r>
              <a:rPr lang="zh-CN" altLang="en-US"/>
              <a:t>材料</a:t>
            </a:r>
            <a:r>
              <a:rPr lang="en-US" altLang="zh-CN"/>
              <a:t>2</a:t>
            </a:r>
            <a:r>
              <a:rPr lang="zh-CN" altLang="en-US"/>
              <a:t>：屋大维</a:t>
            </a:r>
            <a:r>
              <a:rPr lang="en-US" altLang="zh-CN"/>
              <a:t>……</a:t>
            </a:r>
            <a:r>
              <a:rPr lang="zh-CN" altLang="en-US"/>
              <a:t>首先用慷慨的赏赐笼络军队</a:t>
            </a:r>
            <a:r>
              <a:rPr lang="en-US" altLang="zh-CN"/>
              <a:t>……</a:t>
            </a:r>
            <a:r>
              <a:rPr lang="zh-CN" altLang="en-US"/>
              <a:t>然后再逐步地提高自己的地位，把元老院、高级长官乃至立法的职权都集于一身。     </a:t>
            </a:r>
            <a:r>
              <a:rPr lang="en-US" altLang="zh-CN"/>
              <a:t>——【</a:t>
            </a:r>
            <a:r>
              <a:rPr lang="zh-CN" altLang="en-US"/>
              <a:t>古罗马</a:t>
            </a:r>
            <a:r>
              <a:rPr lang="en-US" altLang="zh-CN"/>
              <a:t>】</a:t>
            </a:r>
            <a:r>
              <a:rPr lang="zh-CN" altLang="en-US"/>
              <a:t>塔西佗著，王以铸等译</a:t>
            </a:r>
            <a:r>
              <a:rPr lang="en-US" altLang="zh-CN"/>
              <a:t>《</a:t>
            </a:r>
            <a:r>
              <a:rPr lang="zh-CN" altLang="en-US"/>
              <a:t>编年史</a:t>
            </a:r>
            <a:r>
              <a:rPr lang="en-US" altLang="zh-CN"/>
              <a:t>》</a:t>
            </a:r>
            <a:endParaRPr lang="zh-CN" altLang="en-US"/>
          </a:p>
        </p:txBody>
      </p:sp>
      <p:sp>
        <p:nvSpPr>
          <p:cNvPr id="6" name="文本框 5"/>
          <p:cNvSpPr txBox="1"/>
          <p:nvPr>
            <p:custDataLst>
              <p:tags r:id="rId3"/>
            </p:custDataLst>
          </p:nvPr>
        </p:nvSpPr>
        <p:spPr>
          <a:xfrm>
            <a:off x="35560" y="3931285"/>
            <a:ext cx="8898890" cy="706755"/>
          </a:xfrm>
          <a:prstGeom prst="rect">
            <a:avLst/>
          </a:prstGeom>
          <a:noFill/>
          <a:ln>
            <a:solidFill>
              <a:srgbClr val="7030A0"/>
            </a:solidFill>
            <a:prstDash val="lgDashDotDot"/>
          </a:ln>
        </p:spPr>
        <p:txBody>
          <a:bodyPr wrap="square">
            <a:spAutoFit/>
          </a:bodyPr>
          <a:lstStyle>
            <a:defPPr>
              <a:defRPr lang="zh-CN"/>
            </a:defPPr>
            <a:lvl1pPr>
              <a:defRPr sz="2000" b="1" i="0">
                <a:effectLst/>
                <a:latin typeface="仿宋" panose="02010609060101010101" charset="-122"/>
                <a:ea typeface="仿宋" panose="02010609060101010101" charset="-122"/>
              </a:defRPr>
            </a:lvl1pPr>
            <a:lvl2pPr>
              <a:defRPr>
                <a:latin typeface="Arial" panose="020B0604020202020204" pitchFamily="34" charset="0"/>
                <a:ea typeface="宋体" panose="02010600030101010101" pitchFamily="2" charset="-122"/>
              </a:defRPr>
            </a:lvl2pPr>
            <a:lvl3pPr>
              <a:defRPr>
                <a:latin typeface="Arial" panose="020B0604020202020204" pitchFamily="34" charset="0"/>
                <a:ea typeface="宋体" panose="02010600030101010101" pitchFamily="2" charset="-122"/>
              </a:defRPr>
            </a:lvl3pPr>
            <a:lvl4pPr>
              <a:defRPr>
                <a:latin typeface="Arial" panose="020B0604020202020204" pitchFamily="34" charset="0"/>
                <a:ea typeface="宋体" panose="02010600030101010101" pitchFamily="2" charset="-122"/>
              </a:defRPr>
            </a:lvl4pPr>
            <a:lvl5pPr>
              <a:defRPr>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9pPr>
          </a:lstStyle>
          <a:p>
            <a:pPr algn="l"/>
            <a:r>
              <a:rPr lang="zh-CN" altLang="en-US"/>
              <a:t>材料</a:t>
            </a:r>
            <a:r>
              <a:rPr lang="en-US" altLang="zh-CN"/>
              <a:t>3</a:t>
            </a:r>
            <a:r>
              <a:rPr lang="zh-CN" altLang="en-US"/>
              <a:t>：罗马帝国到处都由罗马法官根据罗马法进行判决,从而使地方上的社会秩序都宣布无效，因为它们和罗马法不相符合。           </a:t>
            </a:r>
            <a:r>
              <a:rPr lang="en-US" altLang="zh-CN"/>
              <a:t>——</a:t>
            </a:r>
            <a:r>
              <a:rPr lang="zh-CN" altLang="en-US"/>
              <a:t>马克思</a:t>
            </a:r>
          </a:p>
        </p:txBody>
      </p:sp>
      <p:sp>
        <p:nvSpPr>
          <p:cNvPr id="2" name="文本框 1"/>
          <p:cNvSpPr txBox="1"/>
          <p:nvPr>
            <p:custDataLst>
              <p:tags r:id="rId4"/>
            </p:custDataLst>
          </p:nvPr>
        </p:nvSpPr>
        <p:spPr>
          <a:xfrm>
            <a:off x="467277" y="4723129"/>
            <a:ext cx="7966710" cy="768350"/>
          </a:xfrm>
          <a:prstGeom prst="rect">
            <a:avLst/>
          </a:prstGeom>
          <a:noFill/>
        </p:spPr>
        <p:txBody>
          <a:bodyPr wrap="square">
            <a:spAutoFit/>
          </a:bodyPr>
          <a:lstStyle>
            <a:defPPr>
              <a:defRPr lang="zh-CN"/>
            </a:defPPr>
            <a:lvl1pPr eaLnBrk="0" hangingPunct="0">
              <a:defRPr sz="2400" b="1">
                <a:solidFill>
                  <a:srgbClr val="FF0000"/>
                </a:solidFill>
                <a:latin typeface="微软雅黑" panose="020B0503020204020204" pitchFamily="34" charset="-122"/>
                <a:ea typeface="微软雅黑" panose="020B0503020204020204" pitchFamily="34" charset="-122"/>
              </a:defRPr>
            </a:lvl1pPr>
          </a:lstStyle>
          <a:p>
            <a:pPr algn="l">
              <a:lnSpc>
                <a:spcPct val="100000"/>
              </a:lnSpc>
            </a:pPr>
            <a:r>
              <a:rPr lang="zh-CN" altLang="en-US" sz="2200">
                <a:solidFill>
                  <a:srgbClr val="113A83"/>
                </a:solidFill>
                <a:latin typeface="楷体" panose="02010609060101010101" charset="-122"/>
                <a:ea typeface="楷体" panose="02010609060101010101" charset="-122"/>
              </a:rPr>
              <a:t>制定</a:t>
            </a:r>
            <a:r>
              <a:rPr lang="zh-CN" altLang="en-US" sz="2200" u="sng">
                <a:solidFill>
                  <a:srgbClr val="113A83"/>
                </a:solidFill>
                <a:latin typeface="楷体" panose="02010609060101010101" charset="-122"/>
                <a:ea typeface="楷体" panose="02010609060101010101" charset="-122"/>
              </a:rPr>
              <a:t>罗马法</a:t>
            </a:r>
            <a:r>
              <a:rPr lang="zh-CN" altLang="en-US" sz="2200">
                <a:solidFill>
                  <a:srgbClr val="113A83"/>
                </a:solidFill>
                <a:latin typeface="楷体" panose="02010609060101010101" charset="-122"/>
                <a:ea typeface="楷体" panose="02010609060101010101" charset="-122"/>
              </a:rPr>
              <a:t>，成为维护奴隶制统治的工具。</a:t>
            </a:r>
          </a:p>
          <a:p>
            <a:pPr algn="l">
              <a:lnSpc>
                <a:spcPct val="100000"/>
              </a:lnSpc>
            </a:pPr>
            <a:r>
              <a:rPr lang="en-US" altLang="zh-CN" sz="2200">
                <a:solidFill>
                  <a:srgbClr val="113A83"/>
                </a:solidFill>
                <a:latin typeface="楷体" panose="02010609060101010101" charset="-122"/>
                <a:ea typeface="楷体" panose="02010609060101010101" charset="-122"/>
              </a:rPr>
              <a:t>    </a:t>
            </a:r>
            <a:r>
              <a:rPr lang="zh-CN" altLang="en-US" sz="2200">
                <a:solidFill>
                  <a:srgbClr val="113A83"/>
                </a:solidFill>
                <a:latin typeface="楷体" panose="02010609060101010101" charset="-122"/>
                <a:ea typeface="楷体" panose="02010609060101010101" charset="-122"/>
              </a:rPr>
              <a:t>（从公民法</a:t>
            </a:r>
            <a:r>
              <a:rPr lang="zh-CN" altLang="en-US" sz="2200">
                <a:solidFill>
                  <a:srgbClr val="113A83"/>
                </a:solidFill>
                <a:latin typeface="Arial" panose="020B0604020202020204" pitchFamily="34" charset="0"/>
                <a:ea typeface="楷体" panose="02010609060101010101" charset="-122"/>
                <a:cs typeface="Arial" panose="020B0604020202020204" pitchFamily="34" charset="0"/>
              </a:rPr>
              <a:t>→</a:t>
            </a:r>
            <a:r>
              <a:rPr lang="zh-CN" altLang="en-US" sz="2200">
                <a:solidFill>
                  <a:srgbClr val="113A83"/>
                </a:solidFill>
                <a:latin typeface="楷体" panose="02010609060101010101" charset="-122"/>
                <a:ea typeface="楷体" panose="02010609060101010101" charset="-122"/>
              </a:rPr>
              <a:t>万民法）</a:t>
            </a:r>
          </a:p>
        </p:txBody>
      </p:sp>
      <p:pic>
        <p:nvPicPr>
          <p:cNvPr id="1026" name="Picture 2">
            <a:hlinkClick r:id="rId9" action="ppaction://hlinksldjump"/>
          </p:cNvPr>
          <p:cNvPicPr>
            <a:picLocks noChangeAspect="1" noChangeArrowheads="1"/>
          </p:cNvPicPr>
          <p:nvPr>
            <p:custDataLst>
              <p:tags r:id="rId5"/>
            </p:custDataLst>
          </p:nvPr>
        </p:nvPicPr>
        <p:blipFill>
          <a:blip r:embed="rId10" cstate="print">
            <a:extLst>
              <a:ext uri="{28A0092B-C50C-407E-A947-70E740481C1C}">
                <a14:useLocalDpi xmlns:a14="http://schemas.microsoft.com/office/drawing/2010/main" xmlns="" val="0"/>
              </a:ext>
            </a:extLst>
          </a:blip>
          <a:stretch>
            <a:fillRect/>
          </a:stretch>
        </p:blipFill>
        <p:spPr bwMode="auto">
          <a:xfrm>
            <a:off x="7596505" y="44450"/>
            <a:ext cx="1477010" cy="137985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文本框 6"/>
          <p:cNvSpPr txBox="1"/>
          <p:nvPr>
            <p:custDataLst>
              <p:tags r:id="rId6"/>
            </p:custDataLst>
          </p:nvPr>
        </p:nvSpPr>
        <p:spPr>
          <a:xfrm>
            <a:off x="35560" y="1424305"/>
            <a:ext cx="8898890" cy="645160"/>
          </a:xfrm>
          <a:prstGeom prst="rect">
            <a:avLst/>
          </a:prstGeom>
          <a:noFill/>
        </p:spPr>
        <p:txBody>
          <a:bodyPr wrap="square">
            <a:spAutoFit/>
          </a:bodyPr>
          <a:lstStyle/>
          <a:p>
            <a:pPr indent="457200" algn="l"/>
            <a:r>
              <a:rPr lang="zh-CN" altLang="en-US" sz="1800" b="1">
                <a:solidFill>
                  <a:srgbClr val="113A83"/>
                </a:solidFill>
                <a:latin typeface="宋体" panose="02010600030101010101" pitchFamily="2" charset="-122"/>
                <a:ea typeface="宋体" panose="02010600030101010101" pitchFamily="2" charset="-122"/>
                <a:cs typeface="宋体" panose="02010600030101010101" pitchFamily="2" charset="-122"/>
              </a:rPr>
              <a:t>元首制是一种过渡的政治制度, 这种制度是在特定的历史条件下形成的, 介于共和制与君主制中间。</a:t>
            </a:r>
            <a:r>
              <a:rPr lang="en-US" altLang="zh-CN" sz="1800" b="1">
                <a:solidFill>
                  <a:srgbClr val="113A83"/>
                </a:solidFill>
                <a:latin typeface="宋体" panose="02010600030101010101" pitchFamily="2" charset="-122"/>
                <a:ea typeface="宋体" panose="02010600030101010101" pitchFamily="2" charset="-122"/>
                <a:cs typeface="宋体" panose="02010600030101010101" pitchFamily="2" charset="-122"/>
              </a:rPr>
              <a:t>——</a:t>
            </a:r>
            <a:r>
              <a:rPr lang="zh-CN" altLang="en-US" sz="1800" b="1">
                <a:solidFill>
                  <a:srgbClr val="113A83"/>
                </a:solidFill>
                <a:latin typeface="宋体" panose="02010600030101010101" pitchFamily="2" charset="-122"/>
                <a:ea typeface="宋体" panose="02010600030101010101" pitchFamily="2" charset="-122"/>
                <a:cs typeface="宋体" panose="02010600030101010101" pitchFamily="2" charset="-122"/>
              </a:rPr>
              <a:t>王明毅</a:t>
            </a:r>
            <a:r>
              <a:rPr lang="en-US" altLang="zh-CN" sz="1800" b="1">
                <a:solidFill>
                  <a:srgbClr val="113A83"/>
                </a:solidFill>
                <a:latin typeface="宋体" panose="02010600030101010101" pitchFamily="2" charset="-122"/>
                <a:ea typeface="宋体" panose="02010600030101010101" pitchFamily="2" charset="-122"/>
                <a:cs typeface="宋体" panose="02010600030101010101" pitchFamily="2" charset="-122"/>
              </a:rPr>
              <a:t>:《</a:t>
            </a:r>
            <a:r>
              <a:rPr lang="zh-CN" altLang="en-US" sz="1800" b="1">
                <a:solidFill>
                  <a:srgbClr val="113A83"/>
                </a:solidFill>
                <a:latin typeface="宋体" panose="02010600030101010101" pitchFamily="2" charset="-122"/>
                <a:ea typeface="宋体" panose="02010600030101010101" pitchFamily="2" charset="-122"/>
                <a:cs typeface="宋体" panose="02010600030101010101" pitchFamily="2" charset="-122"/>
              </a:rPr>
              <a:t>从元首制到君主制</a:t>
            </a:r>
            <a:r>
              <a:rPr lang="en-US" altLang="zh-CN" sz="1800" b="1">
                <a:solidFill>
                  <a:srgbClr val="113A83"/>
                </a:solidFill>
                <a:latin typeface="宋体" panose="02010600030101010101" pitchFamily="2" charset="-122"/>
                <a:ea typeface="宋体" panose="02010600030101010101" pitchFamily="2" charset="-122"/>
                <a:cs typeface="宋体" panose="02010600030101010101" pitchFamily="2" charset="-122"/>
              </a:rPr>
              <a:t>---</a:t>
            </a:r>
            <a:r>
              <a:rPr lang="zh-CN" altLang="en-US" sz="1800" b="1">
                <a:solidFill>
                  <a:srgbClr val="113A83"/>
                </a:solidFill>
                <a:latin typeface="宋体" panose="02010600030101010101" pitchFamily="2" charset="-122"/>
                <a:ea typeface="宋体" panose="02010600030101010101" pitchFamily="2" charset="-122"/>
                <a:cs typeface="宋体" panose="02010600030101010101" pitchFamily="2" charset="-122"/>
              </a:rPr>
              <a:t>罗马帝国专制主义的确立</a:t>
            </a:r>
            <a:r>
              <a:rPr lang="en-US" altLang="zh-CN" sz="1800" b="1">
                <a:solidFill>
                  <a:srgbClr val="113A83"/>
                </a:solidFill>
                <a:latin typeface="宋体" panose="02010600030101010101" pitchFamily="2" charset="-122"/>
                <a:ea typeface="宋体" panose="02010600030101010101" pitchFamily="2" charset="-122"/>
                <a:cs typeface="宋体" panose="02010600030101010101" pitchFamily="2" charset="-122"/>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edg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P spid="6" grpId="0" bldLvl="0" animBg="1"/>
      <p:bldP spid="2"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96722" y="1252674"/>
            <a:ext cx="8758654" cy="4589862"/>
          </a:xfrm>
        </p:spPr>
        <p:txBody>
          <a:bodyPr wrap="square">
            <a:normAutofit fontScale="87500" lnSpcReduction="20000"/>
          </a:bodyPr>
          <a:lstStyle/>
          <a:p>
            <a:pPr indent="0" algn="l">
              <a:lnSpc>
                <a:spcPct val="100000"/>
              </a:lnSpc>
              <a:buNone/>
              <a:tabLst>
                <a:tab pos="5600700" algn="l"/>
                <a:tab pos="9867900" algn="l"/>
              </a:tabLst>
            </a:pPr>
            <a:r>
              <a:rPr lang="zh-CN" altLang="zh-CN" b="1" kern="100">
                <a:ea typeface="黑体" panose="02010609060101010101" pitchFamily="49" charset="-122"/>
                <a:cs typeface="Times New Roman" panose="02020603050405020304"/>
              </a:rPr>
              <a:t>思考</a:t>
            </a:r>
            <a:r>
              <a:rPr lang="en-US" altLang="zh-CN" b="1" kern="100">
                <a:ea typeface="黑体" panose="02010609060101010101" pitchFamily="49" charset="-122"/>
                <a:cs typeface="Courier New" panose="02070309020205020404"/>
              </a:rPr>
              <a:t>: </a:t>
            </a:r>
            <a:r>
              <a:rPr lang="zh-CN" altLang="zh-CN" b="1" kern="100">
                <a:cs typeface="Times New Roman" panose="02020603050405020304"/>
              </a:rPr>
              <a:t>罗马能够征服广大地区并且成功维持统治的原因有哪些？</a:t>
            </a:r>
            <a:endParaRPr lang="zh-CN" altLang="zh-CN" sz="790" b="1" kern="100">
              <a:latin typeface="宋体" panose="02010600030101010101" pitchFamily="2" charset="-122"/>
              <a:cs typeface="Courier New" panose="02070309020205020404"/>
            </a:endParaRPr>
          </a:p>
          <a:p>
            <a:pPr indent="0" algn="l">
              <a:lnSpc>
                <a:spcPct val="100000"/>
              </a:lnSpc>
              <a:buNone/>
              <a:tabLst>
                <a:tab pos="5600700" algn="l"/>
                <a:tab pos="9867900" algn="l"/>
              </a:tabLst>
            </a:pPr>
            <a:r>
              <a:rPr lang="zh-CN" altLang="zh-CN" b="1" kern="100">
                <a:solidFill>
                  <a:srgbClr val="FF00FF"/>
                </a:solidFill>
                <a:ea typeface="黑体" panose="02010609060101010101" pitchFamily="49" charset="-122"/>
                <a:cs typeface="Times New Roman" panose="02020603050405020304"/>
              </a:rPr>
              <a:t>提示</a:t>
            </a:r>
            <a:r>
              <a:rPr lang="en-US" altLang="zh-CN" b="1" kern="100">
                <a:solidFill>
                  <a:srgbClr val="FF00FF"/>
                </a:solidFill>
                <a:ea typeface="黑体" panose="02010609060101010101" pitchFamily="49" charset="-122"/>
                <a:cs typeface="Courier New" panose="02070309020205020404"/>
              </a:rPr>
              <a:t>:</a:t>
            </a:r>
            <a:r>
              <a:rPr lang="en-US" altLang="zh-CN" b="1" kern="100">
                <a:ea typeface="黑体" panose="02010609060101010101" pitchFamily="49" charset="-122"/>
                <a:cs typeface="Courier New" panose="02070309020205020404"/>
              </a:rPr>
              <a:t> </a:t>
            </a:r>
            <a:r>
              <a:rPr lang="en-US" altLang="zh-CN" b="1" kern="100">
                <a:ea typeface="仿宋_GB2312"/>
                <a:cs typeface="Courier New" panose="02070309020205020404"/>
              </a:rPr>
              <a:t>(1)</a:t>
            </a:r>
            <a:r>
              <a:rPr lang="zh-CN" altLang="zh-CN" b="1" kern="100">
                <a:ea typeface="仿宋_GB2312"/>
                <a:cs typeface="Times New Roman" panose="02020603050405020304"/>
              </a:rPr>
              <a:t>与其强大的军队和制度创造密切相关。它的军队主要是由自由农民组成的公民兵，军纪严明，有强大的战斗力。</a:t>
            </a:r>
          </a:p>
          <a:p>
            <a:pPr indent="0" algn="l">
              <a:lnSpc>
                <a:spcPct val="100000"/>
              </a:lnSpc>
              <a:buNone/>
              <a:tabLst>
                <a:tab pos="5600700" algn="l"/>
                <a:tab pos="9867900" algn="l"/>
              </a:tabLst>
            </a:pPr>
            <a:r>
              <a:rPr lang="en-US" altLang="zh-CN" b="1" kern="100">
                <a:ea typeface="仿宋_GB2312"/>
                <a:cs typeface="Courier New" panose="02070309020205020404"/>
              </a:rPr>
              <a:t>(2)</a:t>
            </a:r>
            <a:r>
              <a:rPr lang="zh-CN" altLang="zh-CN" b="1" kern="100">
                <a:ea typeface="仿宋_GB2312"/>
                <a:cs typeface="Times New Roman" panose="02020603050405020304"/>
              </a:rPr>
              <a:t>罗马创造了同盟体系、行省制度和庇护制度，</a:t>
            </a:r>
            <a:r>
              <a:rPr lang="zh-CN" altLang="zh-CN" b="1" kern="100">
                <a:ea typeface="仿宋_GB2312"/>
                <a:cs typeface="Times New Roman" panose="02020603050405020304"/>
                <a:sym typeface="+mn-ea"/>
              </a:rPr>
              <a:t>为统治被征服地区，</a:t>
            </a:r>
            <a:r>
              <a:rPr lang="zh-CN" altLang="zh-CN" b="1" kern="100">
                <a:ea typeface="仿宋_GB2312"/>
                <a:cs typeface="Times New Roman" panose="02020603050405020304"/>
              </a:rPr>
              <a:t>广泛输出罗马文化，把被征服地区的人，特别是社会上层与罗马统治阶级紧密联系在一起。</a:t>
            </a:r>
          </a:p>
          <a:p>
            <a:pPr indent="0" algn="l">
              <a:lnSpc>
                <a:spcPct val="100000"/>
              </a:lnSpc>
              <a:buNone/>
              <a:tabLst>
                <a:tab pos="5600700" algn="l"/>
                <a:tab pos="9867900" algn="l"/>
              </a:tabLst>
            </a:pPr>
            <a:r>
              <a:rPr lang="zh-CN" altLang="zh-CN" b="1" kern="100">
                <a:ea typeface="仿宋_GB2312"/>
                <a:cs typeface="Times New Roman" panose="02020603050405020304"/>
              </a:rPr>
              <a:t>（</a:t>
            </a:r>
            <a:r>
              <a:rPr lang="en-US" altLang="zh-CN" b="1" kern="100">
                <a:ea typeface="仿宋_GB2312"/>
                <a:cs typeface="Times New Roman" panose="02020603050405020304"/>
              </a:rPr>
              <a:t>3</a:t>
            </a:r>
            <a:r>
              <a:rPr lang="zh-CN" altLang="en-US" b="1" kern="100">
                <a:ea typeface="仿宋_GB2312"/>
                <a:cs typeface="Times New Roman" panose="02020603050405020304"/>
              </a:rPr>
              <a:t>）罗马建立了一整套比较合理法律体系，如制订万民法也</a:t>
            </a:r>
            <a:r>
              <a:rPr lang="zh-CN" altLang="zh-CN" b="1" kern="100">
                <a:ea typeface="仿宋_GB2312"/>
                <a:cs typeface="Times New Roman" panose="02020603050405020304"/>
              </a:rPr>
              <a:t>保护被征服地区公民的利益，从而一定程度上获得了被征服地区的支持。</a:t>
            </a:r>
          </a:p>
          <a:p>
            <a:pPr indent="0" algn="l">
              <a:lnSpc>
                <a:spcPct val="100000"/>
              </a:lnSpc>
              <a:buNone/>
              <a:tabLst>
                <a:tab pos="5600700" algn="l"/>
                <a:tab pos="9867900" algn="l"/>
              </a:tabLst>
            </a:pPr>
            <a:r>
              <a:rPr lang="zh-CN" altLang="zh-CN" b="1" kern="100">
                <a:ea typeface="仿宋_GB2312"/>
                <a:cs typeface="Times New Roman" panose="02020603050405020304"/>
                <a:sym typeface="+mn-ea"/>
              </a:rPr>
              <a:t>（</a:t>
            </a:r>
            <a:r>
              <a:rPr lang="en-US" altLang="zh-CN" b="1" kern="100">
                <a:ea typeface="仿宋_GB2312"/>
                <a:cs typeface="Times New Roman" panose="02020603050405020304"/>
                <a:sym typeface="+mn-ea"/>
              </a:rPr>
              <a:t>4</a:t>
            </a:r>
            <a:r>
              <a:rPr lang="zh-CN" altLang="en-US" b="1" kern="100">
                <a:ea typeface="仿宋_GB2312"/>
                <a:cs typeface="Times New Roman" panose="02020603050405020304"/>
                <a:sym typeface="+mn-ea"/>
              </a:rPr>
              <a:t>）</a:t>
            </a:r>
            <a:r>
              <a:rPr lang="zh-CN" altLang="zh-CN" b="1" kern="100">
                <a:ea typeface="仿宋_GB2312"/>
                <a:cs typeface="Times New Roman" panose="02020603050405020304"/>
                <a:sym typeface="+mn-ea"/>
              </a:rPr>
              <a:t>罗马人善于学习吸收对手的军事、技术和文化，并有效地利用同盟者的力量，始终能够获得比较充足的人力和物力</a:t>
            </a:r>
            <a:r>
              <a:rPr lang="zh-CN" altLang="zh-CN" b="1" kern="100">
                <a:ea typeface="仿宋_GB2312"/>
                <a:cs typeface="Times New Roman" panose="02020603050405020304"/>
                <a:sym typeface="+mn-ea"/>
                <a:hlinkClick r:id="rId2" action="ppaction://hlinksldjump"/>
              </a:rPr>
              <a:t>。</a:t>
            </a:r>
            <a:endParaRPr lang="zh-CN" altLang="zh-CN" b="1" kern="100">
              <a:latin typeface="宋体" panose="02010600030101010101" pitchFamily="2" charset="-122"/>
              <a:cs typeface="Courier New" panose="020703090202050204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linds(horizontal)">
                                      <p:cBhvr>
                                        <p:cTn id="10" dur="500"/>
                                        <p:tgtEl>
                                          <p:spTgt spid="3">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linds(horizontal)">
                                      <p:cBhvr>
                                        <p:cTn id="13" dur="500"/>
                                        <p:tgtEl>
                                          <p:spTgt spid="3">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blinds(horizontal)">
                                      <p:cBhvr>
                                        <p:cTn id="1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73710" y="11430"/>
            <a:ext cx="4950460" cy="514985"/>
            <a:chOff x="722" y="121"/>
            <a:chExt cx="7796" cy="811"/>
          </a:xfrm>
        </p:grpSpPr>
        <p:sp>
          <p:nvSpPr>
            <p:cNvPr id="4" name="文本框 3"/>
            <p:cNvSpPr txBox="1"/>
            <p:nvPr/>
          </p:nvSpPr>
          <p:spPr>
            <a:xfrm>
              <a:off x="1590" y="164"/>
              <a:ext cx="6928" cy="725"/>
            </a:xfrm>
            <a:prstGeom prst="rect">
              <a:avLst/>
            </a:prstGeom>
            <a:noFill/>
          </p:spPr>
          <p:txBody>
            <a:bodyPr anchor="ctr">
              <a:spAutoFit/>
            </a:bodyPr>
            <a:lstStyle/>
            <a:p>
              <a:pPr algn="l" fontAlgn="auto">
                <a:spcBef>
                  <a:spcPts val="0"/>
                </a:spcBef>
                <a:spcAft>
                  <a:spcPts val="0"/>
                </a:spcAft>
                <a:defRPr/>
              </a:pPr>
              <a:r>
                <a:rPr lang="zh-CN" altLang="en-US" sz="2400" b="0" kern="0" dirty="0" smtClean="0">
                  <a:solidFill>
                    <a:srgbClr val="113A83"/>
                  </a:solidFill>
                  <a:latin typeface="汉仪方叠体简" panose="02010600000101010101" charset="-122"/>
                  <a:ea typeface="汉仪方叠体简" panose="02010600000101010101" charset="-122"/>
                </a:rPr>
                <a:t>古代世界的帝国</a:t>
              </a:r>
            </a:p>
          </p:txBody>
        </p:sp>
        <p:sp>
          <p:nvSpPr>
            <p:cNvPr id="5" name="六边形 4"/>
            <p:cNvSpPr/>
            <p:nvPr>
              <p:custDataLst>
                <p:tags r:id="rId2"/>
              </p:custDataLst>
            </p:nvPr>
          </p:nvSpPr>
          <p:spPr>
            <a:xfrm>
              <a:off x="722" y="121"/>
              <a:ext cx="941" cy="811"/>
            </a:xfrm>
            <a:prstGeom prst="hexagon">
              <a:avLst/>
            </a:prstGeom>
            <a:solidFill>
              <a:srgbClr val="FFFFFF"/>
            </a:solidFill>
            <a:ln>
              <a:noFill/>
            </a:ln>
            <a:effectLst>
              <a:innerShdw blurRad="63500" dist="63500" dir="120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sz="2000" dirty="0">
                  <a:solidFill>
                    <a:srgbClr val="113A83"/>
                  </a:solidFill>
                  <a:latin typeface="Arial Rounded MT Bold" panose="020F0704030504030204" pitchFamily="34" charset="0"/>
                </a:rPr>
                <a:t>0</a:t>
              </a:r>
              <a:r>
                <a:rPr lang="en-US" sz="2000" dirty="0">
                  <a:solidFill>
                    <a:srgbClr val="113A83"/>
                  </a:solidFill>
                  <a:latin typeface="Arial Rounded MT Bold" panose="020F0704030504030204" pitchFamily="34" charset="0"/>
                </a:rPr>
                <a:t>2</a:t>
              </a:r>
            </a:p>
          </p:txBody>
        </p:sp>
      </p:grpSp>
      <p:graphicFrame>
        <p:nvGraphicFramePr>
          <p:cNvPr id="6" name="表格 2"/>
          <p:cNvGraphicFramePr>
            <a:graphicFrameLocks noGrp="1"/>
          </p:cNvGraphicFramePr>
          <p:nvPr>
            <p:custDataLst>
              <p:tags r:id="rId1"/>
            </p:custDataLst>
          </p:nvPr>
        </p:nvGraphicFramePr>
        <p:xfrm>
          <a:off x="213360" y="581025"/>
          <a:ext cx="8686165" cy="4203065"/>
        </p:xfrm>
        <a:graphic>
          <a:graphicData uri="http://schemas.openxmlformats.org/drawingml/2006/table">
            <a:tbl>
              <a:tblPr firstRow="1" bandRow="1">
                <a:gradFill rotWithShape="1">
                  <a:gsLst>
                    <a:gs pos="0">
                      <a:srgbClr val="8F8F8F">
                        <a:tint val="50000"/>
                        <a:satMod val="300000"/>
                      </a:srgbClr>
                    </a:gs>
                    <a:gs pos="35000">
                      <a:srgbClr val="8F8F8F">
                        <a:tint val="37000"/>
                        <a:satMod val="300000"/>
                      </a:srgbClr>
                    </a:gs>
                    <a:gs pos="100000">
                      <a:srgbClr val="8F8F8F">
                        <a:tint val="15000"/>
                        <a:satMod val="350000"/>
                      </a:srgbClr>
                    </a:gs>
                  </a:gsLst>
                  <a:lin ang="16200000" scaled="1"/>
                </a:gradFill>
                <a:effectLst/>
                <a:tableStyleId>{5940675A-B579-460E-94D1-54222C63F5DA}</a:tableStyleId>
              </a:tblPr>
              <a:tblGrid>
                <a:gridCol w="638175"/>
                <a:gridCol w="2728595"/>
                <a:gridCol w="2727960"/>
                <a:gridCol w="2591435"/>
              </a:tblGrid>
              <a:tr h="474345">
                <a:tc>
                  <a:txBody>
                    <a:bodyPr/>
                    <a:lstStyle/>
                    <a:p>
                      <a:pPr algn="ctr">
                        <a:lnSpc>
                          <a:spcPct val="100000"/>
                        </a:lnSpc>
                      </a:pPr>
                      <a:r>
                        <a:rPr lang="zh-CN" altLang="en-US" sz="1600" b="1">
                          <a:solidFill>
                            <a:srgbClr val="F2F2F2"/>
                          </a:solidFill>
                          <a:latin typeface="黑体" panose="02010609060101010101" pitchFamily="49" charset="-122"/>
                          <a:ea typeface="黑体" panose="02010609060101010101" pitchFamily="49" charset="-122"/>
                        </a:rPr>
                        <a:t>帝国</a:t>
                      </a:r>
                    </a:p>
                  </a:txBody>
                  <a:tcPr anchor="ctr">
                    <a:lnL w="9525" cap="flat" cmpd="sng" algn="ctr">
                      <a:solidFill>
                        <a:srgbClr val="8F8F8F"/>
                      </a:solidFill>
                      <a:prstDash val="solid"/>
                    </a:lnL>
                    <a:lnR>
                      <a:noFill/>
                    </a:lnR>
                    <a:lnT w="9525" cap="flat" cmpd="sng" algn="ctr">
                      <a:solidFill>
                        <a:srgbClr val="8F8F8F"/>
                      </a:solidFill>
                      <a:prstDash val="solid"/>
                    </a:lnT>
                    <a:lnB w="25400" cap="flat" cmpd="sng" algn="ctr">
                      <a:solidFill>
                        <a:srgbClr val="F2F2F2"/>
                      </a:solidFill>
                      <a:prstDash val="solid"/>
                    </a:lnB>
                    <a:solidFill>
                      <a:schemeClr val="accent1"/>
                    </a:solidFill>
                  </a:tcPr>
                </a:tc>
                <a:tc>
                  <a:txBody>
                    <a:bodyPr/>
                    <a:lstStyle/>
                    <a:p>
                      <a:pPr algn="ctr">
                        <a:lnSpc>
                          <a:spcPct val="100000"/>
                        </a:lnSpc>
                      </a:pPr>
                      <a:r>
                        <a:rPr lang="zh-CN" altLang="en-US" sz="1600" b="1">
                          <a:solidFill>
                            <a:srgbClr val="F2F2F2"/>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波斯帝国</a:t>
                      </a:r>
                    </a:p>
                  </a:txBody>
                  <a:tcPr anchor="ctr">
                    <a:lnL w="9525" cap="flat" cmpd="sng" algn="ctr">
                      <a:noFill/>
                      <a:prstDash val="solid"/>
                    </a:lnL>
                    <a:lnR>
                      <a:noFill/>
                    </a:lnR>
                    <a:lnT w="9525" cap="flat" cmpd="sng" algn="ctr">
                      <a:solidFill>
                        <a:srgbClr val="8F8F8F"/>
                      </a:solidFill>
                      <a:prstDash val="solid"/>
                    </a:lnT>
                    <a:lnB w="25400" cap="flat" cmpd="sng" algn="ctr">
                      <a:solidFill>
                        <a:srgbClr val="F2F2F2"/>
                      </a:solidFill>
                      <a:prstDash val="solid"/>
                    </a:lnB>
                    <a:solidFill>
                      <a:schemeClr val="accent1"/>
                    </a:solidFill>
                  </a:tcPr>
                </a:tc>
                <a:tc>
                  <a:txBody>
                    <a:bodyPr/>
                    <a:lstStyle/>
                    <a:p>
                      <a:pPr algn="ctr">
                        <a:lnSpc>
                          <a:spcPct val="100000"/>
                        </a:lnSpc>
                      </a:pPr>
                      <a:r>
                        <a:rPr lang="zh-CN" altLang="en-US" sz="1600" b="1">
                          <a:solidFill>
                            <a:srgbClr val="F2F2F2"/>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亚历山大帝国</a:t>
                      </a:r>
                    </a:p>
                  </a:txBody>
                  <a:tcPr anchor="ctr">
                    <a:lnL w="9525" cap="flat" cmpd="sng" algn="ctr">
                      <a:noFill/>
                      <a:prstDash val="solid"/>
                    </a:lnL>
                    <a:lnR>
                      <a:noFill/>
                    </a:lnR>
                    <a:lnT w="9525" cap="flat" cmpd="sng" algn="ctr">
                      <a:solidFill>
                        <a:srgbClr val="8F8F8F"/>
                      </a:solidFill>
                      <a:prstDash val="solid"/>
                    </a:lnT>
                    <a:lnB w="25400" cap="flat" cmpd="sng" algn="ctr">
                      <a:solidFill>
                        <a:srgbClr val="F2F2F2"/>
                      </a:solidFill>
                      <a:prstDash val="solid"/>
                    </a:lnB>
                    <a:solidFill>
                      <a:schemeClr val="accent1"/>
                    </a:solidFill>
                  </a:tcPr>
                </a:tc>
                <a:tc>
                  <a:txBody>
                    <a:bodyPr/>
                    <a:lstStyle/>
                    <a:p>
                      <a:pPr algn="ctr">
                        <a:lnSpc>
                          <a:spcPct val="100000"/>
                        </a:lnSpc>
                      </a:pPr>
                      <a:r>
                        <a:rPr lang="zh-CN" altLang="en-US" sz="1600" b="1">
                          <a:solidFill>
                            <a:srgbClr val="F2F2F2"/>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罗马帝国</a:t>
                      </a:r>
                    </a:p>
                  </a:txBody>
                  <a:tcPr anchor="ctr">
                    <a:lnL w="9525" cap="flat" cmpd="sng" algn="ctr">
                      <a:noFill/>
                      <a:prstDash val="solid"/>
                    </a:lnL>
                    <a:lnR w="9525" cap="flat" cmpd="sng" algn="ctr">
                      <a:solidFill>
                        <a:srgbClr val="8F8F8F"/>
                      </a:solidFill>
                      <a:prstDash val="solid"/>
                    </a:lnR>
                    <a:lnT w="9525" cap="flat" cmpd="sng" algn="ctr">
                      <a:solidFill>
                        <a:srgbClr val="8F8F8F"/>
                      </a:solidFill>
                      <a:prstDash val="solid"/>
                    </a:lnT>
                    <a:lnB w="25400" cap="flat" cmpd="sng" algn="ctr">
                      <a:solidFill>
                        <a:srgbClr val="F2F2F2"/>
                      </a:solidFill>
                      <a:prstDash val="solid"/>
                    </a:lnB>
                    <a:solidFill>
                      <a:schemeClr val="accent1"/>
                    </a:solidFill>
                  </a:tcPr>
                </a:tc>
              </a:tr>
              <a:tr h="452120">
                <a:tc>
                  <a:txBody>
                    <a:bodyPr/>
                    <a:lstStyle/>
                    <a:p>
                      <a:pPr algn="ctr">
                        <a:lnSpc>
                          <a:spcPct val="100000"/>
                        </a:lnSpc>
                      </a:pPr>
                      <a:r>
                        <a:rPr lang="zh-CN" altLang="en-US" sz="1600">
                          <a:solidFill>
                            <a:srgbClr val="00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时间</a:t>
                      </a:r>
                    </a:p>
                  </a:txBody>
                  <a:tcPr anchor="ctr">
                    <a:lnL w="9525" cap="flat" cmpd="sng" algn="ctr">
                      <a:solidFill>
                        <a:srgbClr val="8F8F8F"/>
                      </a:solidFill>
                      <a:prstDash val="solid"/>
                    </a:lnL>
                    <a:lnR w="9525" cap="flat" cmpd="sng" algn="ctr">
                      <a:solidFill>
                        <a:srgbClr val="8F8F8F"/>
                      </a:solidFill>
                      <a:prstDash val="solid"/>
                    </a:lnR>
                    <a:lnT w="25400" cap="flat" cmpd="sng" algn="ctr">
                      <a:solidFill>
                        <a:srgbClr val="F2F2F2"/>
                      </a:solidFill>
                      <a:prstDash val="solid"/>
                      <a:round/>
                      <a:headEnd type="none" w="med" len="med"/>
                      <a:tailEnd type="none" w="med" len="med"/>
                    </a:lnT>
                    <a:lnB w="9525" cap="flat" cmpd="sng" algn="ctr">
                      <a:solidFill>
                        <a:srgbClr val="8F8F8F"/>
                      </a:solidFill>
                      <a:prstDash val="solid"/>
                    </a:lnB>
                    <a:solidFill>
                      <a:srgbClr val="B8CEF6">
                        <a:alpha val="40000"/>
                      </a:srgbClr>
                    </a:solidFill>
                  </a:tcPr>
                </a:tc>
                <a:tc>
                  <a:txBody>
                    <a:bodyPr/>
                    <a:lstStyle/>
                    <a:p>
                      <a:pPr algn="ctr">
                        <a:lnSpc>
                          <a:spcPct val="100000"/>
                        </a:lnSpc>
                      </a:pPr>
                      <a:endParaRPr lang="zh-CN" altLang="en-US" sz="1600">
                        <a:solidFill>
                          <a:srgbClr val="000000"/>
                        </a:solidFill>
                        <a:latin typeface="黑体" panose="02010609060101010101" pitchFamily="49" charset="-122"/>
                        <a:ea typeface="黑体" panose="02010609060101010101" pitchFamily="49" charset="-122"/>
                      </a:endParaRPr>
                    </a:p>
                  </a:txBody>
                  <a:tcPr anchor="ctr">
                    <a:lnL w="9525" cap="flat" cmpd="sng" algn="ctr">
                      <a:solidFill>
                        <a:srgbClr val="8F8F8F"/>
                      </a:solidFill>
                      <a:prstDash val="solid"/>
                    </a:lnL>
                    <a:lnR w="9525" cap="flat" cmpd="sng" algn="ctr">
                      <a:solidFill>
                        <a:srgbClr val="8F8F8F"/>
                      </a:solidFill>
                      <a:prstDash val="solid"/>
                    </a:lnR>
                    <a:lnT w="25400" cap="flat" cmpd="sng" algn="ctr">
                      <a:solidFill>
                        <a:srgbClr val="F2F2F2"/>
                      </a:solidFill>
                      <a:prstDash val="solid"/>
                      <a:round/>
                      <a:headEnd type="none" w="med" len="med"/>
                      <a:tailEnd type="none" w="med" len="med"/>
                    </a:lnT>
                    <a:lnB w="9525" cap="flat" cmpd="sng" algn="ctr">
                      <a:solidFill>
                        <a:srgbClr val="8F8F8F"/>
                      </a:solidFill>
                      <a:prstDash val="solid"/>
                    </a:lnB>
                    <a:solidFill>
                      <a:srgbClr val="B8CEF6">
                        <a:alpha val="40000"/>
                      </a:srgbClr>
                    </a:solidFill>
                  </a:tcPr>
                </a:tc>
                <a:tc>
                  <a:txBody>
                    <a:bodyPr/>
                    <a:lstStyle/>
                    <a:p>
                      <a:pPr algn="ctr">
                        <a:lnSpc>
                          <a:spcPct val="100000"/>
                        </a:lnSpc>
                      </a:pPr>
                      <a:endParaRPr lang="zh-CN" altLang="en-US" sz="1600">
                        <a:solidFill>
                          <a:srgbClr val="000000"/>
                        </a:solidFill>
                        <a:latin typeface="黑体" panose="02010609060101010101" pitchFamily="49" charset="-122"/>
                        <a:ea typeface="黑体" panose="02010609060101010101" pitchFamily="49" charset="-122"/>
                      </a:endParaRPr>
                    </a:p>
                  </a:txBody>
                  <a:tcPr anchor="ctr">
                    <a:lnL w="9525" cap="flat" cmpd="sng" algn="ctr">
                      <a:solidFill>
                        <a:srgbClr val="8F8F8F"/>
                      </a:solidFill>
                      <a:prstDash val="solid"/>
                    </a:lnL>
                    <a:lnR w="9525" cap="flat" cmpd="sng" algn="ctr">
                      <a:solidFill>
                        <a:srgbClr val="8F8F8F"/>
                      </a:solidFill>
                      <a:prstDash val="solid"/>
                    </a:lnR>
                    <a:lnT w="25400" cap="flat" cmpd="sng" algn="ctr">
                      <a:solidFill>
                        <a:srgbClr val="F2F2F2"/>
                      </a:solidFill>
                      <a:prstDash val="solid"/>
                      <a:round/>
                      <a:headEnd type="none" w="med" len="med"/>
                      <a:tailEnd type="none" w="med" len="med"/>
                    </a:lnT>
                    <a:lnB w="9525" cap="flat" cmpd="sng" algn="ctr">
                      <a:solidFill>
                        <a:srgbClr val="8F8F8F"/>
                      </a:solidFill>
                      <a:prstDash val="solid"/>
                    </a:lnB>
                    <a:solidFill>
                      <a:srgbClr val="B8CEF6">
                        <a:alpha val="40000"/>
                      </a:srgbClr>
                    </a:solidFill>
                  </a:tcPr>
                </a:tc>
                <a:tc>
                  <a:txBody>
                    <a:bodyPr/>
                    <a:lstStyle/>
                    <a:p>
                      <a:pPr algn="ctr">
                        <a:lnSpc>
                          <a:spcPct val="100000"/>
                        </a:lnSpc>
                      </a:pPr>
                      <a:endParaRPr lang="zh-CN" altLang="en-US" sz="1600">
                        <a:solidFill>
                          <a:srgbClr val="000000"/>
                        </a:solidFill>
                        <a:latin typeface="黑体" panose="02010609060101010101" pitchFamily="49" charset="-122"/>
                        <a:ea typeface="黑体" panose="02010609060101010101" pitchFamily="49" charset="-122"/>
                      </a:endParaRPr>
                    </a:p>
                  </a:txBody>
                  <a:tcPr anchor="ctr">
                    <a:lnL w="9525" cap="flat" cmpd="sng" algn="ctr">
                      <a:solidFill>
                        <a:srgbClr val="8F8F8F"/>
                      </a:solidFill>
                      <a:prstDash val="solid"/>
                    </a:lnL>
                    <a:lnR w="9525" cap="flat" cmpd="sng" algn="ctr">
                      <a:solidFill>
                        <a:srgbClr val="8F8F8F"/>
                      </a:solidFill>
                      <a:prstDash val="solid"/>
                    </a:lnR>
                    <a:lnT w="25400" cap="flat" cmpd="sng" algn="ctr">
                      <a:solidFill>
                        <a:srgbClr val="F2F2F2"/>
                      </a:solidFill>
                      <a:prstDash val="solid"/>
                      <a:round/>
                      <a:headEnd type="none" w="med" len="med"/>
                      <a:tailEnd type="none" w="med" len="med"/>
                    </a:lnT>
                    <a:lnB w="9525" cap="flat" cmpd="sng" algn="ctr">
                      <a:solidFill>
                        <a:srgbClr val="8F8F8F"/>
                      </a:solidFill>
                      <a:prstDash val="solid"/>
                    </a:lnB>
                    <a:solidFill>
                      <a:srgbClr val="B8CEF6">
                        <a:alpha val="40000"/>
                      </a:srgbClr>
                    </a:solidFill>
                  </a:tcPr>
                </a:tc>
              </a:tr>
              <a:tr h="1066800">
                <a:tc>
                  <a:txBody>
                    <a:bodyPr/>
                    <a:lstStyle/>
                    <a:p>
                      <a:pPr algn="ctr">
                        <a:lnSpc>
                          <a:spcPct val="100000"/>
                        </a:lnSpc>
                      </a:pPr>
                      <a:endParaRPr lang="zh-CN" altLang="en-US" sz="1600">
                        <a:solidFill>
                          <a:srgbClr val="00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algn="ctr">
                        <a:lnSpc>
                          <a:spcPct val="100000"/>
                        </a:lnSpc>
                      </a:pPr>
                      <a:r>
                        <a:rPr lang="zh-CN" altLang="en-US" sz="1600">
                          <a:solidFill>
                            <a:srgbClr val="00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疆域范围</a:t>
                      </a:r>
                    </a:p>
                    <a:p>
                      <a:pPr algn="ctr">
                        <a:lnSpc>
                          <a:spcPct val="100000"/>
                        </a:lnSpc>
                      </a:pPr>
                      <a:endParaRPr lang="zh-CN" altLang="en-US" sz="1600">
                        <a:solidFill>
                          <a:srgbClr val="00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txBody>
                  <a:tcPr anchor="ctr">
                    <a:lnL w="9525" cap="flat" cmpd="sng" algn="ctr">
                      <a:solidFill>
                        <a:srgbClr val="8F8F8F"/>
                      </a:solidFill>
                      <a:prstDash val="solid"/>
                    </a:lnL>
                    <a:lnR w="9525" cap="flat" cmpd="sng" algn="ctr">
                      <a:solidFill>
                        <a:srgbClr val="8F8F8F"/>
                      </a:solidFill>
                      <a:prstDash val="solid"/>
                    </a:lnR>
                    <a:lnT w="9525" cap="flat" cmpd="sng" algn="ctr">
                      <a:solidFill>
                        <a:srgbClr val="8F8F8F"/>
                      </a:solidFill>
                      <a:prstDash val="solid"/>
                    </a:lnT>
                    <a:lnB w="9525" cap="flat" cmpd="sng" algn="ctr">
                      <a:solidFill>
                        <a:srgbClr val="8F8F8F"/>
                      </a:solidFill>
                      <a:prstDash val="solid"/>
                    </a:lnB>
                    <a:solidFill>
                      <a:schemeClr val="accent1">
                        <a:lumMod val="20000"/>
                        <a:lumOff val="80000"/>
                        <a:alpha val="40000"/>
                      </a:schemeClr>
                    </a:solidFill>
                  </a:tcPr>
                </a:tc>
                <a:tc>
                  <a:txBody>
                    <a:bodyPr/>
                    <a:lstStyle/>
                    <a:p>
                      <a:pPr algn="ctr">
                        <a:lnSpc>
                          <a:spcPct val="100000"/>
                        </a:lnSpc>
                      </a:pPr>
                      <a:endParaRPr lang="zh-CN" altLang="en-US" sz="1600">
                        <a:solidFill>
                          <a:srgbClr val="000000"/>
                        </a:solidFill>
                        <a:latin typeface="黑体" panose="02010609060101010101" pitchFamily="49" charset="-122"/>
                        <a:ea typeface="黑体" panose="02010609060101010101" pitchFamily="49" charset="-122"/>
                      </a:endParaRPr>
                    </a:p>
                  </a:txBody>
                  <a:tcPr anchor="ctr">
                    <a:lnL w="9525" cap="flat" cmpd="sng" algn="ctr">
                      <a:solidFill>
                        <a:srgbClr val="8F8F8F"/>
                      </a:solidFill>
                      <a:prstDash val="solid"/>
                    </a:lnL>
                    <a:lnR w="9525" cap="flat" cmpd="sng" algn="ctr">
                      <a:solidFill>
                        <a:srgbClr val="8F8F8F"/>
                      </a:solidFill>
                      <a:prstDash val="solid"/>
                    </a:lnR>
                    <a:lnT w="9525" cap="flat" cmpd="sng" algn="ctr">
                      <a:solidFill>
                        <a:srgbClr val="8F8F8F"/>
                      </a:solidFill>
                      <a:prstDash val="solid"/>
                    </a:lnT>
                    <a:lnB w="9525" cap="flat" cmpd="sng" algn="ctr">
                      <a:solidFill>
                        <a:srgbClr val="8F8F8F"/>
                      </a:solidFill>
                      <a:prstDash val="solid"/>
                    </a:lnB>
                    <a:solidFill>
                      <a:schemeClr val="accent1">
                        <a:lumMod val="20000"/>
                        <a:lumOff val="80000"/>
                        <a:alpha val="40000"/>
                      </a:schemeClr>
                    </a:solidFill>
                  </a:tcPr>
                </a:tc>
                <a:tc>
                  <a:txBody>
                    <a:bodyPr/>
                    <a:lstStyle/>
                    <a:p>
                      <a:pPr algn="ctr">
                        <a:lnSpc>
                          <a:spcPct val="100000"/>
                        </a:lnSpc>
                      </a:pPr>
                      <a:endParaRPr lang="zh-CN" altLang="en-US" sz="1600">
                        <a:solidFill>
                          <a:srgbClr val="000000"/>
                        </a:solidFill>
                        <a:latin typeface="黑体" panose="02010609060101010101" pitchFamily="49" charset="-122"/>
                        <a:ea typeface="黑体" panose="02010609060101010101" pitchFamily="49" charset="-122"/>
                      </a:endParaRPr>
                    </a:p>
                  </a:txBody>
                  <a:tcPr anchor="ctr">
                    <a:lnL w="9525" cap="flat" cmpd="sng" algn="ctr">
                      <a:solidFill>
                        <a:srgbClr val="8F8F8F"/>
                      </a:solidFill>
                      <a:prstDash val="solid"/>
                    </a:lnL>
                    <a:lnR w="9525" cap="flat" cmpd="sng" algn="ctr">
                      <a:solidFill>
                        <a:srgbClr val="8F8F8F"/>
                      </a:solidFill>
                      <a:prstDash val="solid"/>
                    </a:lnR>
                    <a:lnT w="9525" cap="flat" cmpd="sng" algn="ctr">
                      <a:solidFill>
                        <a:srgbClr val="8F8F8F"/>
                      </a:solidFill>
                      <a:prstDash val="solid"/>
                    </a:lnT>
                    <a:lnB w="9525" cap="flat" cmpd="sng" algn="ctr">
                      <a:solidFill>
                        <a:srgbClr val="8F8F8F"/>
                      </a:solidFill>
                      <a:prstDash val="solid"/>
                    </a:lnB>
                    <a:solidFill>
                      <a:schemeClr val="accent1">
                        <a:lumMod val="20000"/>
                        <a:lumOff val="80000"/>
                        <a:alpha val="40000"/>
                      </a:schemeClr>
                    </a:solidFill>
                  </a:tcPr>
                </a:tc>
                <a:tc>
                  <a:txBody>
                    <a:bodyPr/>
                    <a:lstStyle/>
                    <a:p>
                      <a:pPr algn="ctr">
                        <a:lnSpc>
                          <a:spcPct val="100000"/>
                        </a:lnSpc>
                      </a:pPr>
                      <a:endParaRPr lang="zh-CN" altLang="en-US" sz="1600">
                        <a:solidFill>
                          <a:srgbClr val="000000"/>
                        </a:solidFill>
                        <a:latin typeface="黑体" panose="02010609060101010101" pitchFamily="49" charset="-122"/>
                        <a:ea typeface="黑体" panose="02010609060101010101" pitchFamily="49" charset="-122"/>
                      </a:endParaRPr>
                    </a:p>
                  </a:txBody>
                  <a:tcPr anchor="ctr">
                    <a:lnL w="9525" cap="flat" cmpd="sng" algn="ctr">
                      <a:solidFill>
                        <a:srgbClr val="8F8F8F"/>
                      </a:solidFill>
                      <a:prstDash val="solid"/>
                    </a:lnL>
                    <a:lnR w="9525" cap="flat" cmpd="sng" algn="ctr">
                      <a:solidFill>
                        <a:srgbClr val="8F8F8F"/>
                      </a:solidFill>
                      <a:prstDash val="solid"/>
                    </a:lnR>
                    <a:lnT w="9525" cap="flat" cmpd="sng" algn="ctr">
                      <a:solidFill>
                        <a:srgbClr val="8F8F8F"/>
                      </a:solidFill>
                      <a:prstDash val="solid"/>
                    </a:lnT>
                    <a:lnB w="9525" cap="flat" cmpd="sng" algn="ctr">
                      <a:solidFill>
                        <a:srgbClr val="8F8F8F"/>
                      </a:solidFill>
                      <a:prstDash val="solid"/>
                    </a:lnB>
                    <a:solidFill>
                      <a:schemeClr val="accent1">
                        <a:lumMod val="20000"/>
                        <a:lumOff val="80000"/>
                        <a:alpha val="40000"/>
                      </a:schemeClr>
                    </a:solidFill>
                  </a:tcPr>
                </a:tc>
              </a:tr>
              <a:tr h="1403985">
                <a:tc>
                  <a:txBody>
                    <a:bodyPr/>
                    <a:lstStyle/>
                    <a:p>
                      <a:pPr algn="ctr">
                        <a:lnSpc>
                          <a:spcPct val="100000"/>
                        </a:lnSpc>
                      </a:pPr>
                      <a:r>
                        <a:rPr lang="zh-CN" altLang="en-US" sz="1600">
                          <a:solidFill>
                            <a:srgbClr val="00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统治概况</a:t>
                      </a:r>
                    </a:p>
                  </a:txBody>
                  <a:tcPr anchor="ctr">
                    <a:lnL w="9525" cap="flat" cmpd="sng" algn="ctr">
                      <a:solidFill>
                        <a:srgbClr val="8F8F8F"/>
                      </a:solidFill>
                      <a:prstDash val="solid"/>
                    </a:lnL>
                    <a:lnR w="9525" cap="flat" cmpd="sng" algn="ctr">
                      <a:solidFill>
                        <a:srgbClr val="8F8F8F"/>
                      </a:solidFill>
                      <a:prstDash val="solid"/>
                    </a:lnR>
                    <a:lnT w="9525" cap="flat" cmpd="sng" algn="ctr">
                      <a:solidFill>
                        <a:srgbClr val="8F8F8F"/>
                      </a:solidFill>
                      <a:prstDash val="solid"/>
                    </a:lnT>
                    <a:lnB w="9525" cap="flat" cmpd="sng" algn="ctr">
                      <a:solidFill>
                        <a:srgbClr val="8F8F8F"/>
                      </a:solidFill>
                      <a:prstDash val="solid"/>
                    </a:lnB>
                    <a:solidFill>
                      <a:srgbClr val="B8CEF6">
                        <a:alpha val="40000"/>
                      </a:srgbClr>
                    </a:solidFill>
                  </a:tcPr>
                </a:tc>
                <a:tc>
                  <a:txBody>
                    <a:bodyPr/>
                    <a:lstStyle/>
                    <a:p>
                      <a:pPr algn="ctr">
                        <a:lnSpc>
                          <a:spcPct val="100000"/>
                        </a:lnSpc>
                      </a:pPr>
                      <a:endParaRPr lang="zh-CN" altLang="en-US" sz="1600">
                        <a:solidFill>
                          <a:srgbClr val="000000"/>
                        </a:solidFill>
                        <a:latin typeface="黑体" panose="02010609060101010101" pitchFamily="49" charset="-122"/>
                        <a:ea typeface="黑体" panose="02010609060101010101" pitchFamily="49" charset="-122"/>
                      </a:endParaRPr>
                    </a:p>
                  </a:txBody>
                  <a:tcPr anchor="ctr">
                    <a:lnL w="9525" cap="flat" cmpd="sng" algn="ctr">
                      <a:solidFill>
                        <a:srgbClr val="8F8F8F"/>
                      </a:solidFill>
                      <a:prstDash val="solid"/>
                    </a:lnL>
                    <a:lnR w="9525" cap="flat" cmpd="sng" algn="ctr">
                      <a:solidFill>
                        <a:srgbClr val="8F8F8F"/>
                      </a:solidFill>
                      <a:prstDash val="solid"/>
                    </a:lnR>
                    <a:lnT w="9525" cap="flat" cmpd="sng" algn="ctr">
                      <a:solidFill>
                        <a:srgbClr val="8F8F8F"/>
                      </a:solidFill>
                      <a:prstDash val="solid"/>
                    </a:lnT>
                    <a:lnB w="9525" cap="flat" cmpd="sng" algn="ctr">
                      <a:solidFill>
                        <a:srgbClr val="8F8F8F"/>
                      </a:solidFill>
                      <a:prstDash val="solid"/>
                    </a:lnB>
                    <a:solidFill>
                      <a:srgbClr val="B8CEF6">
                        <a:alpha val="40000"/>
                      </a:srgbClr>
                    </a:solidFill>
                  </a:tcPr>
                </a:tc>
                <a:tc>
                  <a:txBody>
                    <a:bodyPr/>
                    <a:lstStyle/>
                    <a:p>
                      <a:pPr algn="ctr">
                        <a:lnSpc>
                          <a:spcPct val="100000"/>
                        </a:lnSpc>
                      </a:pPr>
                      <a:endParaRPr lang="zh-CN" altLang="en-US" sz="1600">
                        <a:solidFill>
                          <a:srgbClr val="000000"/>
                        </a:solidFill>
                        <a:latin typeface="黑体" panose="02010609060101010101" pitchFamily="49" charset="-122"/>
                        <a:ea typeface="黑体" panose="02010609060101010101" pitchFamily="49" charset="-122"/>
                      </a:endParaRPr>
                    </a:p>
                  </a:txBody>
                  <a:tcPr anchor="ctr">
                    <a:lnL w="9525" cap="flat" cmpd="sng" algn="ctr">
                      <a:solidFill>
                        <a:srgbClr val="8F8F8F"/>
                      </a:solidFill>
                      <a:prstDash val="solid"/>
                    </a:lnL>
                    <a:lnR w="9525" cap="flat" cmpd="sng" algn="ctr">
                      <a:solidFill>
                        <a:srgbClr val="8F8F8F"/>
                      </a:solidFill>
                      <a:prstDash val="solid"/>
                    </a:lnR>
                    <a:lnT w="9525" cap="flat" cmpd="sng" algn="ctr">
                      <a:solidFill>
                        <a:srgbClr val="8F8F8F"/>
                      </a:solidFill>
                      <a:prstDash val="solid"/>
                    </a:lnT>
                    <a:lnB w="9525" cap="flat" cmpd="sng" algn="ctr">
                      <a:solidFill>
                        <a:srgbClr val="8F8F8F"/>
                      </a:solidFill>
                      <a:prstDash val="solid"/>
                    </a:lnB>
                    <a:solidFill>
                      <a:srgbClr val="B8CEF6">
                        <a:alpha val="40000"/>
                      </a:srgbClr>
                    </a:solidFill>
                  </a:tcPr>
                </a:tc>
                <a:tc>
                  <a:txBody>
                    <a:bodyPr/>
                    <a:lstStyle/>
                    <a:p>
                      <a:pPr algn="ctr">
                        <a:lnSpc>
                          <a:spcPct val="100000"/>
                        </a:lnSpc>
                      </a:pPr>
                      <a:endParaRPr lang="zh-CN" altLang="en-US" sz="1600">
                        <a:solidFill>
                          <a:srgbClr val="000000"/>
                        </a:solidFill>
                        <a:latin typeface="黑体" panose="02010609060101010101" pitchFamily="49" charset="-122"/>
                        <a:ea typeface="黑体" panose="02010609060101010101" pitchFamily="49" charset="-122"/>
                      </a:endParaRPr>
                    </a:p>
                  </a:txBody>
                  <a:tcPr anchor="ctr">
                    <a:lnL w="9525" cap="flat" cmpd="sng" algn="ctr">
                      <a:solidFill>
                        <a:srgbClr val="8F8F8F"/>
                      </a:solidFill>
                      <a:prstDash val="solid"/>
                    </a:lnL>
                    <a:lnR w="9525" cap="flat" cmpd="sng" algn="ctr">
                      <a:solidFill>
                        <a:srgbClr val="8F8F8F"/>
                      </a:solidFill>
                      <a:prstDash val="solid"/>
                    </a:lnR>
                    <a:lnT w="9525" cap="flat" cmpd="sng" algn="ctr">
                      <a:solidFill>
                        <a:srgbClr val="8F8F8F"/>
                      </a:solidFill>
                      <a:prstDash val="solid"/>
                    </a:lnT>
                    <a:lnB w="9525" cap="flat" cmpd="sng" algn="ctr">
                      <a:solidFill>
                        <a:srgbClr val="8F8F8F"/>
                      </a:solidFill>
                      <a:prstDash val="solid"/>
                    </a:lnB>
                    <a:solidFill>
                      <a:srgbClr val="B8CEF6">
                        <a:alpha val="40000"/>
                      </a:srgbClr>
                    </a:solidFill>
                  </a:tcPr>
                </a:tc>
              </a:tr>
              <a:tr h="805815">
                <a:tc>
                  <a:txBody>
                    <a:bodyPr/>
                    <a:lstStyle/>
                    <a:p>
                      <a:pPr algn="ctr">
                        <a:lnSpc>
                          <a:spcPct val="100000"/>
                        </a:lnSpc>
                      </a:pPr>
                      <a:r>
                        <a:rPr lang="zh-CN" altLang="en-US" sz="1600">
                          <a:solidFill>
                            <a:srgbClr val="00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衰亡时间</a:t>
                      </a:r>
                    </a:p>
                  </a:txBody>
                  <a:tcPr anchor="ctr">
                    <a:lnL w="9525" cap="flat" cmpd="sng" algn="ctr">
                      <a:solidFill>
                        <a:srgbClr val="8F8F8F"/>
                      </a:solidFill>
                      <a:prstDash val="solid"/>
                    </a:lnL>
                    <a:lnR w="9525" cap="flat" cmpd="sng" algn="ctr">
                      <a:solidFill>
                        <a:srgbClr val="8F8F8F"/>
                      </a:solidFill>
                      <a:prstDash val="solid"/>
                    </a:lnR>
                    <a:lnT w="9525" cap="flat" cmpd="sng" algn="ctr">
                      <a:solidFill>
                        <a:srgbClr val="8F8F8F"/>
                      </a:solidFill>
                      <a:prstDash val="solid"/>
                    </a:lnT>
                    <a:lnB w="9525" cap="flat" cmpd="sng" algn="ctr">
                      <a:solidFill>
                        <a:srgbClr val="8F8F8F"/>
                      </a:solidFill>
                      <a:prstDash val="solid"/>
                    </a:lnB>
                    <a:solidFill>
                      <a:srgbClr val="EAEFF7">
                        <a:alpha val="40000"/>
                      </a:srgbClr>
                    </a:solidFill>
                  </a:tcPr>
                </a:tc>
                <a:tc>
                  <a:txBody>
                    <a:bodyPr/>
                    <a:lstStyle/>
                    <a:p>
                      <a:pPr algn="ctr">
                        <a:lnSpc>
                          <a:spcPct val="100000"/>
                        </a:lnSpc>
                      </a:pPr>
                      <a:endParaRPr lang="zh-CN" altLang="en-US" sz="1600">
                        <a:solidFill>
                          <a:srgbClr val="000000"/>
                        </a:solidFill>
                        <a:latin typeface="黑体" panose="02010609060101010101" pitchFamily="49" charset="-122"/>
                        <a:ea typeface="黑体" panose="02010609060101010101" pitchFamily="49" charset="-122"/>
                      </a:endParaRPr>
                    </a:p>
                  </a:txBody>
                  <a:tcPr anchor="ctr">
                    <a:lnL w="9525" cap="flat" cmpd="sng" algn="ctr">
                      <a:solidFill>
                        <a:srgbClr val="8F8F8F"/>
                      </a:solidFill>
                      <a:prstDash val="solid"/>
                    </a:lnL>
                    <a:lnR w="9525" cap="flat" cmpd="sng" algn="ctr">
                      <a:solidFill>
                        <a:srgbClr val="8F8F8F"/>
                      </a:solidFill>
                      <a:prstDash val="solid"/>
                    </a:lnR>
                    <a:lnT w="9525" cap="flat" cmpd="sng" algn="ctr">
                      <a:solidFill>
                        <a:srgbClr val="8F8F8F"/>
                      </a:solidFill>
                      <a:prstDash val="solid"/>
                    </a:lnT>
                    <a:lnB w="9525" cap="flat" cmpd="sng" algn="ctr">
                      <a:solidFill>
                        <a:srgbClr val="8F8F8F"/>
                      </a:solidFill>
                      <a:prstDash val="solid"/>
                    </a:lnB>
                    <a:solidFill>
                      <a:srgbClr val="EAEFF7">
                        <a:alpha val="40000"/>
                      </a:srgbClr>
                    </a:solidFill>
                  </a:tcPr>
                </a:tc>
                <a:tc>
                  <a:txBody>
                    <a:bodyPr/>
                    <a:lstStyle/>
                    <a:p>
                      <a:pPr algn="ctr">
                        <a:lnSpc>
                          <a:spcPct val="100000"/>
                        </a:lnSpc>
                      </a:pPr>
                      <a:endParaRPr lang="zh-CN" altLang="en-US" sz="1600">
                        <a:solidFill>
                          <a:srgbClr val="000000"/>
                        </a:solidFill>
                        <a:latin typeface="黑体" panose="02010609060101010101" pitchFamily="49" charset="-122"/>
                        <a:ea typeface="黑体" panose="02010609060101010101" pitchFamily="49" charset="-122"/>
                      </a:endParaRPr>
                    </a:p>
                  </a:txBody>
                  <a:tcPr anchor="ctr">
                    <a:lnL w="9525" cap="flat" cmpd="sng" algn="ctr">
                      <a:solidFill>
                        <a:srgbClr val="8F8F8F"/>
                      </a:solidFill>
                      <a:prstDash val="solid"/>
                    </a:lnL>
                    <a:lnR w="9525" cap="flat" cmpd="sng" algn="ctr">
                      <a:solidFill>
                        <a:srgbClr val="8F8F8F"/>
                      </a:solidFill>
                      <a:prstDash val="solid"/>
                    </a:lnR>
                    <a:lnT w="9525" cap="flat" cmpd="sng" algn="ctr">
                      <a:solidFill>
                        <a:srgbClr val="8F8F8F"/>
                      </a:solidFill>
                      <a:prstDash val="solid"/>
                    </a:lnT>
                    <a:lnB w="9525" cap="flat" cmpd="sng" algn="ctr">
                      <a:solidFill>
                        <a:srgbClr val="8F8F8F"/>
                      </a:solidFill>
                      <a:prstDash val="solid"/>
                    </a:lnB>
                    <a:solidFill>
                      <a:srgbClr val="EAEFF7">
                        <a:alpha val="40000"/>
                      </a:srgbClr>
                    </a:solidFill>
                  </a:tcPr>
                </a:tc>
                <a:tc>
                  <a:txBody>
                    <a:bodyPr/>
                    <a:lstStyle/>
                    <a:p>
                      <a:pPr algn="ctr">
                        <a:lnSpc>
                          <a:spcPct val="100000"/>
                        </a:lnSpc>
                      </a:pPr>
                      <a:endParaRPr lang="zh-CN" altLang="en-US" sz="1600">
                        <a:solidFill>
                          <a:srgbClr val="000000"/>
                        </a:solidFill>
                        <a:latin typeface="黑体" panose="02010609060101010101" pitchFamily="49" charset="-122"/>
                        <a:ea typeface="黑体" panose="02010609060101010101" pitchFamily="49" charset="-122"/>
                      </a:endParaRPr>
                    </a:p>
                  </a:txBody>
                  <a:tcPr anchor="ctr">
                    <a:lnL w="9525" cap="flat" cmpd="sng" algn="ctr">
                      <a:solidFill>
                        <a:srgbClr val="8F8F8F"/>
                      </a:solidFill>
                      <a:prstDash val="solid"/>
                    </a:lnL>
                    <a:lnR w="9525" cap="flat" cmpd="sng" algn="ctr">
                      <a:solidFill>
                        <a:srgbClr val="8F8F8F"/>
                      </a:solidFill>
                      <a:prstDash val="solid"/>
                    </a:lnR>
                    <a:lnT w="9525" cap="flat" cmpd="sng" algn="ctr">
                      <a:solidFill>
                        <a:srgbClr val="8F8F8F"/>
                      </a:solidFill>
                      <a:prstDash val="solid"/>
                    </a:lnT>
                    <a:lnB w="9525" cap="flat" cmpd="sng" algn="ctr">
                      <a:solidFill>
                        <a:srgbClr val="8F8F8F"/>
                      </a:solidFill>
                      <a:prstDash val="solid"/>
                    </a:lnB>
                    <a:solidFill>
                      <a:srgbClr val="EAEFF7">
                        <a:alpha val="40000"/>
                      </a:srgbClr>
                    </a:solidFill>
                  </a:tcPr>
                </a:tc>
              </a:tr>
            </a:tbl>
          </a:graphicData>
        </a:graphic>
      </p:graphicFrame>
      <p:grpSp>
        <p:nvGrpSpPr>
          <p:cNvPr id="20" name="组合 19"/>
          <p:cNvGrpSpPr/>
          <p:nvPr/>
        </p:nvGrpSpPr>
        <p:grpSpPr>
          <a:xfrm>
            <a:off x="848360" y="1113155"/>
            <a:ext cx="8027670" cy="3594100"/>
            <a:chOff x="1399" y="2108"/>
            <a:chExt cx="12642" cy="5660"/>
          </a:xfrm>
        </p:grpSpPr>
        <p:sp>
          <p:nvSpPr>
            <p:cNvPr id="7" name="文本框 6"/>
            <p:cNvSpPr txBox="1"/>
            <p:nvPr/>
          </p:nvSpPr>
          <p:spPr>
            <a:xfrm>
              <a:off x="1399" y="2108"/>
              <a:ext cx="3276" cy="531"/>
            </a:xfrm>
            <a:prstGeom prst="rect">
              <a:avLst/>
            </a:prstGeom>
            <a:noFill/>
          </p:spPr>
          <p:txBody>
            <a:bodyPr wrap="square" rtlCol="0">
              <a:spAutoFit/>
            </a:bodyPr>
            <a:lstStyle/>
            <a:p>
              <a:pPr algn="l"/>
              <a:r>
                <a:rPr lang="en-US" altLang="zh-CN" sz="1600">
                  <a:solidFill>
                    <a:srgbClr val="000000"/>
                  </a:solidFill>
                  <a:latin typeface="黑体" panose="02010609060101010101" pitchFamily="49" charset="-122"/>
                  <a:ea typeface="黑体" panose="02010609060101010101" pitchFamily="49" charset="-122"/>
                  <a:cs typeface="黑体" panose="02010609060101010101" pitchFamily="49" charset="-122"/>
                </a:rPr>
                <a:t>公元前6世纪</a:t>
              </a:r>
            </a:p>
          </p:txBody>
        </p:sp>
        <p:sp>
          <p:nvSpPr>
            <p:cNvPr id="8" name="文本框 7"/>
            <p:cNvSpPr txBox="1"/>
            <p:nvPr/>
          </p:nvSpPr>
          <p:spPr>
            <a:xfrm>
              <a:off x="5784" y="2108"/>
              <a:ext cx="3084" cy="531"/>
            </a:xfrm>
            <a:prstGeom prst="rect">
              <a:avLst/>
            </a:prstGeom>
            <a:noFill/>
          </p:spPr>
          <p:txBody>
            <a:bodyPr wrap="square" rtlCol="0">
              <a:spAutoFit/>
            </a:bodyPr>
            <a:lstStyle/>
            <a:p>
              <a:pPr algn="l"/>
              <a:r>
                <a:rPr lang="en-US" altLang="zh-CN" sz="1600">
                  <a:solidFill>
                    <a:srgbClr val="000000"/>
                  </a:solidFill>
                  <a:latin typeface="黑体" panose="02010609060101010101" pitchFamily="49" charset="-122"/>
                  <a:ea typeface="黑体" panose="02010609060101010101" pitchFamily="49" charset="-122"/>
                  <a:cs typeface="黑体" panose="02010609060101010101" pitchFamily="49" charset="-122"/>
                </a:rPr>
                <a:t>公元前4世纪</a:t>
              </a:r>
              <a:r>
                <a:rPr lang="zh-CN" altLang="en-US" sz="1600">
                  <a:solidFill>
                    <a:srgbClr val="000000"/>
                  </a:solidFill>
                  <a:latin typeface="黑体" panose="02010609060101010101" pitchFamily="49" charset="-122"/>
                  <a:ea typeface="黑体" panose="02010609060101010101" pitchFamily="49" charset="-122"/>
                  <a:cs typeface="黑体" panose="02010609060101010101" pitchFamily="49" charset="-122"/>
                </a:rPr>
                <a:t>末</a:t>
              </a:r>
            </a:p>
          </p:txBody>
        </p:sp>
        <p:sp>
          <p:nvSpPr>
            <p:cNvPr id="9" name="文本框 8"/>
            <p:cNvSpPr txBox="1"/>
            <p:nvPr/>
          </p:nvSpPr>
          <p:spPr>
            <a:xfrm>
              <a:off x="10005" y="2108"/>
              <a:ext cx="4014" cy="531"/>
            </a:xfrm>
            <a:prstGeom prst="rect">
              <a:avLst/>
            </a:prstGeom>
            <a:noFill/>
          </p:spPr>
          <p:txBody>
            <a:bodyPr wrap="square" rtlCol="0">
              <a:spAutoFit/>
            </a:bodyPr>
            <a:lstStyle/>
            <a:p>
              <a:pPr algn="l"/>
              <a:r>
                <a:rPr lang="en-US" altLang="zh-CN" sz="1600" err="1">
                  <a:solidFill>
                    <a:srgbClr val="000000"/>
                  </a:solidFill>
                  <a:latin typeface="黑体" panose="02010609060101010101" pitchFamily="49" charset="-122"/>
                  <a:ea typeface="黑体" panose="02010609060101010101" pitchFamily="49" charset="-122"/>
                  <a:cs typeface="黑体" panose="02010609060101010101" pitchFamily="49" charset="-122"/>
                </a:rPr>
                <a:t>BC27</a:t>
              </a:r>
              <a:r>
                <a:rPr lang="zh-CN" altLang="en-US" sz="1600" err="1">
                  <a:solidFill>
                    <a:srgbClr val="000000"/>
                  </a:solidFill>
                  <a:latin typeface="黑体" panose="02010609060101010101" pitchFamily="49" charset="-122"/>
                  <a:ea typeface="黑体" panose="02010609060101010101" pitchFamily="49" charset="-122"/>
                  <a:cs typeface="黑体" panose="02010609060101010101" pitchFamily="49" charset="-122"/>
                </a:rPr>
                <a:t>建立，</a:t>
              </a:r>
              <a:r>
                <a:rPr lang="en-US" altLang="zh-CN" sz="1600" err="1">
                  <a:solidFill>
                    <a:srgbClr val="000000"/>
                  </a:solidFill>
                  <a:latin typeface="黑体" panose="02010609060101010101" pitchFamily="49" charset="-122"/>
                  <a:ea typeface="黑体" panose="02010609060101010101" pitchFamily="49" charset="-122"/>
                  <a:cs typeface="黑体" panose="02010609060101010101" pitchFamily="49" charset="-122"/>
                </a:rPr>
                <a:t>1-2世纪</a:t>
              </a:r>
              <a:r>
                <a:rPr lang="zh-CN" altLang="en-US" sz="1600" err="1">
                  <a:solidFill>
                    <a:srgbClr val="000000"/>
                  </a:solidFill>
                  <a:latin typeface="黑体" panose="02010609060101010101" pitchFamily="49" charset="-122"/>
                  <a:ea typeface="黑体" panose="02010609060101010101" pitchFamily="49" charset="-122"/>
                  <a:cs typeface="黑体" panose="02010609060101010101" pitchFamily="49" charset="-122"/>
                </a:rPr>
                <a:t>全盛</a:t>
              </a:r>
            </a:p>
          </p:txBody>
        </p:sp>
        <p:sp>
          <p:nvSpPr>
            <p:cNvPr id="10" name="文本框 9"/>
            <p:cNvSpPr txBox="1"/>
            <p:nvPr/>
          </p:nvSpPr>
          <p:spPr>
            <a:xfrm>
              <a:off x="1400" y="4542"/>
              <a:ext cx="4156" cy="2082"/>
            </a:xfrm>
            <a:prstGeom prst="rect">
              <a:avLst/>
            </a:prstGeom>
            <a:noFill/>
          </p:spPr>
          <p:txBody>
            <a:bodyPr wrap="square" rtlCol="0">
              <a:spAutoFit/>
            </a:bodyPr>
            <a:lstStyle/>
            <a:p>
              <a:pPr algn="l"/>
              <a:r>
                <a:rPr lang="en-US" altLang="zh-CN" sz="1600">
                  <a:solidFill>
                    <a:srgbClr val="000000"/>
                  </a:solidFill>
                  <a:latin typeface="黑体" panose="02010609060101010101" pitchFamily="49" charset="-122"/>
                  <a:ea typeface="黑体" panose="02010609060101010101" pitchFamily="49" charset="-122"/>
                  <a:cs typeface="黑体" panose="02010609060101010101" pitchFamily="49" charset="-122"/>
                </a:rPr>
                <a:t>1.</a:t>
              </a:r>
              <a:r>
                <a:rPr lang="zh-CN" altLang="en-US" sz="1600">
                  <a:solidFill>
                    <a:srgbClr val="000000"/>
                  </a:solidFill>
                  <a:latin typeface="黑体" panose="02010609060101010101" pitchFamily="49" charset="-122"/>
                  <a:ea typeface="黑体" panose="02010609060101010101" pitchFamily="49" charset="-122"/>
                  <a:cs typeface="黑体" panose="02010609060101010101" pitchFamily="49" charset="-122"/>
                </a:rPr>
                <a:t>继承西亚的君主专制，宣扬君权神授。</a:t>
              </a:r>
            </a:p>
            <a:p>
              <a:pPr algn="l"/>
              <a:r>
                <a:rPr lang="en-US" altLang="zh-CN" sz="1600">
                  <a:solidFill>
                    <a:srgbClr val="000000"/>
                  </a:solidFill>
                  <a:latin typeface="黑体" panose="02010609060101010101" pitchFamily="49" charset="-122"/>
                  <a:ea typeface="黑体" panose="02010609060101010101" pitchFamily="49" charset="-122"/>
                  <a:cs typeface="黑体" panose="02010609060101010101" pitchFamily="49" charset="-122"/>
                </a:rPr>
                <a:t>2.</a:t>
              </a:r>
              <a:r>
                <a:rPr lang="zh-CN" altLang="en-US" sz="1600">
                  <a:solidFill>
                    <a:srgbClr val="000000"/>
                  </a:solidFill>
                  <a:latin typeface="黑体" panose="02010609060101010101" pitchFamily="49" charset="-122"/>
                  <a:ea typeface="黑体" panose="02010609060101010101" pitchFamily="49" charset="-122"/>
                  <a:cs typeface="黑体" panose="02010609060101010101" pitchFamily="49" charset="-122"/>
                </a:rPr>
                <a:t>地方实行行省制</a:t>
              </a:r>
            </a:p>
            <a:p>
              <a:pPr algn="l"/>
              <a:r>
                <a:rPr lang="en-US" altLang="zh-CN" sz="1600">
                  <a:solidFill>
                    <a:srgbClr val="000000"/>
                  </a:solidFill>
                  <a:latin typeface="黑体" panose="02010609060101010101" pitchFamily="49" charset="-122"/>
                  <a:ea typeface="黑体" panose="02010609060101010101" pitchFamily="49" charset="-122"/>
                  <a:cs typeface="黑体" panose="02010609060101010101" pitchFamily="49" charset="-122"/>
                </a:rPr>
                <a:t>3.</a:t>
              </a:r>
              <a:r>
                <a:rPr lang="zh-CN" altLang="en-US" sz="1600">
                  <a:solidFill>
                    <a:srgbClr val="000000"/>
                  </a:solidFill>
                  <a:latin typeface="黑体" panose="02010609060101010101" pitchFamily="49" charset="-122"/>
                  <a:ea typeface="黑体" panose="02010609060101010101" pitchFamily="49" charset="-122"/>
                  <a:cs typeface="黑体" panose="02010609060101010101" pitchFamily="49" charset="-122"/>
                </a:rPr>
                <a:t>建立比较完善的官僚体系和税收系统</a:t>
              </a:r>
            </a:p>
          </p:txBody>
        </p:sp>
        <p:sp>
          <p:nvSpPr>
            <p:cNvPr id="11" name="文本框 10"/>
            <p:cNvSpPr txBox="1"/>
            <p:nvPr/>
          </p:nvSpPr>
          <p:spPr>
            <a:xfrm>
              <a:off x="5663" y="4542"/>
              <a:ext cx="3970" cy="2082"/>
            </a:xfrm>
            <a:prstGeom prst="rect">
              <a:avLst/>
            </a:prstGeom>
            <a:noFill/>
          </p:spPr>
          <p:txBody>
            <a:bodyPr wrap="square" rtlCol="0">
              <a:spAutoFit/>
            </a:bodyPr>
            <a:lstStyle/>
            <a:p>
              <a:pPr algn="l"/>
              <a:r>
                <a:rPr lang="en-US" altLang="zh-CN" sz="1600">
                  <a:solidFill>
                    <a:srgbClr val="000000"/>
                  </a:solidFill>
                  <a:latin typeface="黑体" panose="02010609060101010101" pitchFamily="49" charset="-122"/>
                  <a:ea typeface="黑体" panose="02010609060101010101" pitchFamily="49" charset="-122"/>
                  <a:cs typeface="黑体" panose="02010609060101010101" pitchFamily="49" charset="-122"/>
                </a:rPr>
                <a:t>1.</a:t>
              </a:r>
              <a:r>
                <a:rPr lang="zh-CN" altLang="en-US" sz="1600">
                  <a:solidFill>
                    <a:srgbClr val="000000"/>
                  </a:solidFill>
                  <a:latin typeface="黑体" panose="02010609060101010101" pitchFamily="49" charset="-122"/>
                  <a:ea typeface="黑体" panose="02010609060101010101" pitchFamily="49" charset="-122"/>
                  <a:cs typeface="黑体" panose="02010609060101010101" pitchFamily="49" charset="-122"/>
                </a:rPr>
                <a:t>继承波斯帝国基本制度，宣布君权神授，集政治军事等大权于一身；</a:t>
              </a:r>
            </a:p>
            <a:p>
              <a:pPr algn="l"/>
              <a:r>
                <a:rPr lang="en-US" altLang="zh-CN" sz="1600">
                  <a:solidFill>
                    <a:srgbClr val="000000"/>
                  </a:solidFill>
                  <a:latin typeface="黑体" panose="02010609060101010101" pitchFamily="49" charset="-122"/>
                  <a:ea typeface="黑体" panose="02010609060101010101" pitchFamily="49" charset="-122"/>
                  <a:cs typeface="黑体" panose="02010609060101010101" pitchFamily="49" charset="-122"/>
                </a:rPr>
                <a:t>2.</a:t>
              </a:r>
              <a:r>
                <a:rPr lang="zh-CN" altLang="en-US" sz="1600">
                  <a:solidFill>
                    <a:srgbClr val="000000"/>
                  </a:solidFill>
                  <a:latin typeface="黑体" panose="02010609060101010101" pitchFamily="49" charset="-122"/>
                  <a:ea typeface="黑体" panose="02010609060101010101" pitchFamily="49" charset="-122"/>
                  <a:cs typeface="黑体" panose="02010609060101010101" pitchFamily="49" charset="-122"/>
                </a:rPr>
                <a:t>地方实行行省制。</a:t>
              </a:r>
            </a:p>
            <a:p>
              <a:pPr algn="l"/>
              <a:r>
                <a:rPr lang="en-US" altLang="zh-CN" sz="1600">
                  <a:solidFill>
                    <a:srgbClr val="000000"/>
                  </a:solidFill>
                  <a:latin typeface="黑体" panose="02010609060101010101" pitchFamily="49" charset="-122"/>
                  <a:ea typeface="黑体" panose="02010609060101010101" pitchFamily="49" charset="-122"/>
                  <a:cs typeface="黑体" panose="02010609060101010101" pitchFamily="49" charset="-122"/>
                </a:rPr>
                <a:t>3.</a:t>
              </a:r>
              <a:r>
                <a:rPr lang="zh-CN" altLang="en-US" sz="1600">
                  <a:solidFill>
                    <a:srgbClr val="000000"/>
                  </a:solidFill>
                  <a:latin typeface="黑体" panose="02010609060101010101" pitchFamily="49" charset="-122"/>
                  <a:ea typeface="黑体" panose="02010609060101010101" pitchFamily="49" charset="-122"/>
                  <a:cs typeface="黑体" panose="02010609060101010101" pitchFamily="49" charset="-122"/>
                </a:rPr>
                <a:t>推广希腊文化</a:t>
              </a:r>
            </a:p>
          </p:txBody>
        </p:sp>
        <p:sp>
          <p:nvSpPr>
            <p:cNvPr id="12" name="文本框 11"/>
            <p:cNvSpPr txBox="1"/>
            <p:nvPr/>
          </p:nvSpPr>
          <p:spPr>
            <a:xfrm>
              <a:off x="9935" y="4542"/>
              <a:ext cx="4022" cy="2082"/>
            </a:xfrm>
            <a:prstGeom prst="rect">
              <a:avLst/>
            </a:prstGeom>
            <a:noFill/>
          </p:spPr>
          <p:txBody>
            <a:bodyPr wrap="square" rtlCol="0">
              <a:spAutoFit/>
            </a:bodyPr>
            <a:lstStyle/>
            <a:p>
              <a:pPr algn="l"/>
              <a:r>
                <a:rPr lang="en-US" altLang="zh-CN" sz="1600">
                  <a:solidFill>
                    <a:srgbClr val="000000"/>
                  </a:solidFill>
                  <a:latin typeface="黑体" panose="02010609060101010101" pitchFamily="49" charset="-122"/>
                  <a:ea typeface="黑体" panose="02010609060101010101" pitchFamily="49" charset="-122"/>
                  <a:cs typeface="黑体" panose="02010609060101010101" pitchFamily="49" charset="-122"/>
                </a:rPr>
                <a:t>1.</a:t>
              </a:r>
              <a:r>
                <a:rPr lang="zh-CN" altLang="en-US" sz="1600">
                  <a:solidFill>
                    <a:srgbClr val="000000"/>
                  </a:solidFill>
                  <a:latin typeface="黑体" panose="02010609060101010101" pitchFamily="49" charset="-122"/>
                  <a:ea typeface="黑体" panose="02010609060101010101" pitchFamily="49" charset="-122"/>
                  <a:cs typeface="黑体" panose="02010609060101010101" pitchFamily="49" charset="-122"/>
                </a:rPr>
                <a:t>建立元首制，大力发展奴隶制；建立官僚体制</a:t>
              </a:r>
            </a:p>
            <a:p>
              <a:pPr algn="l"/>
              <a:r>
                <a:rPr lang="en-US" altLang="zh-CN" sz="1600">
                  <a:solidFill>
                    <a:srgbClr val="000000"/>
                  </a:solidFill>
                  <a:latin typeface="黑体" panose="02010609060101010101" pitchFamily="49" charset="-122"/>
                  <a:ea typeface="黑体" panose="02010609060101010101" pitchFamily="49" charset="-122"/>
                  <a:cs typeface="黑体" panose="02010609060101010101" pitchFamily="49" charset="-122"/>
                </a:rPr>
                <a:t>2.</a:t>
              </a:r>
              <a:r>
                <a:rPr lang="zh-CN" altLang="en-US" sz="1600">
                  <a:solidFill>
                    <a:srgbClr val="000000"/>
                  </a:solidFill>
                  <a:latin typeface="黑体" panose="02010609060101010101" pitchFamily="49" charset="-122"/>
                  <a:ea typeface="黑体" panose="02010609060101010101" pitchFamily="49" charset="-122"/>
                  <a:cs typeface="黑体" panose="02010609060101010101" pitchFamily="49" charset="-122"/>
                </a:rPr>
                <a:t>地方推行行省制</a:t>
              </a:r>
            </a:p>
            <a:p>
              <a:pPr algn="l"/>
              <a:r>
                <a:rPr lang="en-US" altLang="zh-CN" sz="1600">
                  <a:solidFill>
                    <a:srgbClr val="000000"/>
                  </a:solidFill>
                  <a:latin typeface="黑体" panose="02010609060101010101" pitchFamily="49" charset="-122"/>
                  <a:ea typeface="黑体" panose="02010609060101010101" pitchFamily="49" charset="-122"/>
                  <a:cs typeface="黑体" panose="02010609060101010101" pitchFamily="49" charset="-122"/>
                </a:rPr>
                <a:t>3.</a:t>
              </a:r>
              <a:r>
                <a:rPr lang="zh-CN" altLang="en-US" sz="1600">
                  <a:solidFill>
                    <a:srgbClr val="000000"/>
                  </a:solidFill>
                  <a:latin typeface="黑体" panose="02010609060101010101" pitchFamily="49" charset="-122"/>
                  <a:ea typeface="黑体" panose="02010609060101010101" pitchFamily="49" charset="-122"/>
                  <a:cs typeface="黑体" panose="02010609060101010101" pitchFamily="49" charset="-122"/>
                </a:rPr>
                <a:t>基督教兴起，</a:t>
              </a:r>
              <a:r>
                <a:rPr lang="en-US" altLang="zh-CN" sz="1600">
                  <a:solidFill>
                    <a:srgbClr val="000000"/>
                  </a:solidFill>
                  <a:latin typeface="黑体" panose="02010609060101010101" pitchFamily="49" charset="-122"/>
                  <a:ea typeface="黑体" panose="02010609060101010101" pitchFamily="49" charset="-122"/>
                  <a:cs typeface="黑体" panose="02010609060101010101" pitchFamily="49" charset="-122"/>
                </a:rPr>
                <a:t>4</a:t>
              </a:r>
              <a:r>
                <a:rPr lang="zh-CN" altLang="en-US" sz="1600">
                  <a:solidFill>
                    <a:srgbClr val="000000"/>
                  </a:solidFill>
                  <a:latin typeface="黑体" panose="02010609060101010101" pitchFamily="49" charset="-122"/>
                  <a:ea typeface="黑体" panose="02010609060101010101" pitchFamily="49" charset="-122"/>
                  <a:cs typeface="黑体" panose="02010609060101010101" pitchFamily="49" charset="-122"/>
                </a:rPr>
                <a:t>世纪成为罗马帝国国教</a:t>
              </a:r>
            </a:p>
          </p:txBody>
        </p:sp>
        <p:sp>
          <p:nvSpPr>
            <p:cNvPr id="13" name="文本框 12"/>
            <p:cNvSpPr txBox="1"/>
            <p:nvPr/>
          </p:nvSpPr>
          <p:spPr>
            <a:xfrm>
              <a:off x="1399" y="6849"/>
              <a:ext cx="3674" cy="919"/>
            </a:xfrm>
            <a:prstGeom prst="rect">
              <a:avLst/>
            </a:prstGeom>
            <a:noFill/>
          </p:spPr>
          <p:txBody>
            <a:bodyPr wrap="square" rtlCol="0">
              <a:spAutoFit/>
            </a:bodyPr>
            <a:lstStyle/>
            <a:p>
              <a:pPr marL="67945" lvl="0" algn="l" defTabSz="914400">
                <a:spcBef>
                  <a:spcPts val="100"/>
                </a:spcBef>
              </a:pPr>
              <a:r>
                <a:rPr lang="en-US" altLang="zh-CN" sz="1600">
                  <a:solidFill>
                    <a:srgbClr val="000000"/>
                  </a:solidFill>
                  <a:latin typeface="黑体" panose="02010609060101010101" pitchFamily="49" charset="-122"/>
                  <a:ea typeface="黑体" panose="02010609060101010101" pitchFamily="49" charset="-122"/>
                  <a:cs typeface="黑体" panose="02010609060101010101" pitchFamily="49" charset="-122"/>
                </a:rPr>
                <a:t>公元前4世纪末，被马其顿灭亡</a:t>
              </a:r>
            </a:p>
          </p:txBody>
        </p:sp>
        <p:sp>
          <p:nvSpPr>
            <p:cNvPr id="14" name="文本框 13"/>
            <p:cNvSpPr txBox="1"/>
            <p:nvPr/>
          </p:nvSpPr>
          <p:spPr>
            <a:xfrm>
              <a:off x="5663" y="6849"/>
              <a:ext cx="4012" cy="919"/>
            </a:xfrm>
            <a:prstGeom prst="rect">
              <a:avLst/>
            </a:prstGeom>
            <a:noFill/>
          </p:spPr>
          <p:txBody>
            <a:bodyPr wrap="square" rtlCol="0">
              <a:spAutoFit/>
            </a:bodyPr>
            <a:lstStyle/>
            <a:p>
              <a:pPr marL="67945" lvl="0" algn="l" defTabSz="914400">
                <a:spcBef>
                  <a:spcPts val="100"/>
                </a:spcBef>
              </a:pPr>
              <a:r>
                <a:rPr lang="zh-CN" altLang="en-US" sz="1600">
                  <a:solidFill>
                    <a:srgbClr val="000000"/>
                  </a:solidFill>
                  <a:latin typeface="黑体" panose="02010609060101010101" pitchFamily="49" charset="-122"/>
                  <a:ea typeface="黑体" panose="02010609060101010101" pitchFamily="49" charset="-122"/>
                  <a:cs typeface="宋体" panose="02010600030101010101" pitchFamily="2" charset="-122"/>
                </a:rPr>
                <a:t>亚历山大死后，帝国分裂为三个希腊化国家</a:t>
              </a:r>
            </a:p>
          </p:txBody>
        </p:sp>
        <p:sp>
          <p:nvSpPr>
            <p:cNvPr id="15" name="文本框 14"/>
            <p:cNvSpPr txBox="1"/>
            <p:nvPr/>
          </p:nvSpPr>
          <p:spPr>
            <a:xfrm>
              <a:off x="9934" y="6849"/>
              <a:ext cx="4022" cy="919"/>
            </a:xfrm>
            <a:prstGeom prst="rect">
              <a:avLst/>
            </a:prstGeom>
            <a:noFill/>
          </p:spPr>
          <p:txBody>
            <a:bodyPr wrap="square" rtlCol="0">
              <a:spAutoFit/>
            </a:bodyPr>
            <a:lstStyle/>
            <a:p>
              <a:pPr algn="l"/>
              <a:r>
                <a:rPr lang="en-US" altLang="zh-CN" sz="1600">
                  <a:solidFill>
                    <a:srgbClr val="000000"/>
                  </a:solidFill>
                  <a:latin typeface="黑体" panose="02010609060101010101" pitchFamily="49" charset="-122"/>
                  <a:ea typeface="黑体" panose="02010609060101010101" pitchFamily="49" charset="-122"/>
                  <a:cs typeface="黑体" panose="02010609060101010101" pitchFamily="49" charset="-122"/>
                </a:rPr>
                <a:t>4</a:t>
              </a:r>
              <a:r>
                <a:rPr lang="zh-CN" altLang="en-US" sz="1600">
                  <a:solidFill>
                    <a:srgbClr val="000000"/>
                  </a:solidFill>
                  <a:latin typeface="黑体" panose="02010609060101010101" pitchFamily="49" charset="-122"/>
                  <a:ea typeface="黑体" panose="02010609060101010101" pitchFamily="49" charset="-122"/>
                  <a:cs typeface="黑体" panose="02010609060101010101" pitchFamily="49" charset="-122"/>
                </a:rPr>
                <a:t>世纪末帝国分裂，</a:t>
              </a:r>
              <a:r>
                <a:rPr lang="en-US" altLang="zh-CN" sz="1600">
                  <a:solidFill>
                    <a:srgbClr val="000000"/>
                  </a:solidFill>
                  <a:latin typeface="黑体" panose="02010609060101010101" pitchFamily="49" charset="-122"/>
                  <a:ea typeface="黑体" panose="02010609060101010101" pitchFamily="49" charset="-122"/>
                  <a:cs typeface="黑体" panose="02010609060101010101" pitchFamily="49" charset="-122"/>
                </a:rPr>
                <a:t>5 </a:t>
              </a:r>
              <a:r>
                <a:rPr lang="zh-CN" altLang="en-US" sz="1600">
                  <a:solidFill>
                    <a:srgbClr val="000000"/>
                  </a:solidFill>
                  <a:latin typeface="黑体" panose="02010609060101010101" pitchFamily="49" charset="-122"/>
                  <a:ea typeface="黑体" panose="02010609060101010101" pitchFamily="49" charset="-122"/>
                  <a:cs typeface="黑体" panose="02010609060101010101" pitchFamily="49" charset="-122"/>
                </a:rPr>
                <a:t>世纪后期西罗马帝国灭亡</a:t>
              </a:r>
            </a:p>
          </p:txBody>
        </p:sp>
        <p:sp>
          <p:nvSpPr>
            <p:cNvPr id="16" name="矩形 5"/>
            <p:cNvSpPr>
              <a:spLocks noChangeArrowheads="1"/>
            </p:cNvSpPr>
            <p:nvPr/>
          </p:nvSpPr>
          <p:spPr bwMode="auto">
            <a:xfrm>
              <a:off x="1399" y="3075"/>
              <a:ext cx="4404" cy="919"/>
            </a:xfrm>
            <a:prstGeom prst="rect">
              <a:avLst/>
            </a:prstGeom>
            <a:noFill/>
            <a:ln w="9525">
              <a:noFill/>
              <a:miter lim="800000"/>
            </a:ln>
          </p:spPr>
          <p:txBody>
            <a:bodyPr wrap="square">
              <a:spAutoFit/>
            </a:bodyPr>
            <a:lstStyle/>
            <a:p>
              <a:pPr algn="l"/>
              <a:r>
                <a:rPr lang="zh-CN" altLang="zh-CN" sz="1600">
                  <a:solidFill>
                    <a:srgbClr val="000000"/>
                  </a:solidFill>
                  <a:latin typeface="黑体" panose="02010609060101010101" pitchFamily="49" charset="-122"/>
                  <a:ea typeface="黑体" panose="02010609060101010101" pitchFamily="49" charset="-122"/>
                  <a:cs typeface="黑体" panose="02010609060101010101" pitchFamily="49" charset="-122"/>
                </a:rPr>
                <a:t>伊朗高原</a:t>
              </a:r>
              <a:r>
                <a:rPr lang="zh-CN" altLang="en-US" sz="1600">
                  <a:solidFill>
                    <a:srgbClr val="000000"/>
                  </a:solidFill>
                  <a:latin typeface="黑体" panose="02010609060101010101" pitchFamily="49" charset="-122"/>
                  <a:ea typeface="黑体" panose="02010609060101010101" pitchFamily="49" charset="-122"/>
                  <a:cs typeface="黑体" panose="02010609060101010101" pitchFamily="49" charset="-122"/>
                </a:rPr>
                <a:t>、小亚细亚、埃及、两河流域 、巴尔干半岛</a:t>
              </a:r>
            </a:p>
          </p:txBody>
        </p:sp>
        <p:sp>
          <p:nvSpPr>
            <p:cNvPr id="17" name="矩形 6"/>
            <p:cNvSpPr>
              <a:spLocks noChangeArrowheads="1"/>
            </p:cNvSpPr>
            <p:nvPr/>
          </p:nvSpPr>
          <p:spPr bwMode="auto">
            <a:xfrm>
              <a:off x="5783" y="3074"/>
              <a:ext cx="4150" cy="1307"/>
            </a:xfrm>
            <a:prstGeom prst="rect">
              <a:avLst/>
            </a:prstGeom>
            <a:noFill/>
            <a:ln w="9525">
              <a:noFill/>
              <a:miter lim="800000"/>
            </a:ln>
          </p:spPr>
          <p:txBody>
            <a:bodyPr wrap="square">
              <a:spAutoFit/>
            </a:bodyPr>
            <a:lstStyle/>
            <a:p>
              <a:pPr algn="l"/>
              <a:r>
                <a:rPr lang="zh-CN" altLang="en-US" sz="1600">
                  <a:solidFill>
                    <a:srgbClr val="000000"/>
                  </a:solidFill>
                  <a:latin typeface="黑体" panose="02010609060101010101" pitchFamily="49" charset="-122"/>
                  <a:ea typeface="黑体" panose="02010609060101010101" pitchFamily="49" charset="-122"/>
                </a:rPr>
                <a:t>两河流域、小亚细亚、埃及、希腊地区、伊朗高原、印度河流域</a:t>
              </a:r>
            </a:p>
          </p:txBody>
        </p:sp>
        <p:sp>
          <p:nvSpPr>
            <p:cNvPr id="18" name="矩形 7"/>
            <p:cNvSpPr>
              <a:spLocks noChangeArrowheads="1"/>
            </p:cNvSpPr>
            <p:nvPr/>
          </p:nvSpPr>
          <p:spPr bwMode="auto">
            <a:xfrm>
              <a:off x="9935" y="3075"/>
              <a:ext cx="4106" cy="919"/>
            </a:xfrm>
            <a:prstGeom prst="rect">
              <a:avLst/>
            </a:prstGeom>
            <a:noFill/>
            <a:ln w="9525">
              <a:noFill/>
              <a:miter lim="800000"/>
            </a:ln>
          </p:spPr>
          <p:txBody>
            <a:bodyPr wrap="square">
              <a:spAutoFit/>
            </a:bodyPr>
            <a:lstStyle/>
            <a:p>
              <a:pPr algn="l"/>
              <a:r>
                <a:rPr lang="zh-CN" altLang="en-US" sz="1600">
                  <a:solidFill>
                    <a:srgbClr val="000000"/>
                  </a:solidFill>
                  <a:latin typeface="黑体" panose="02010609060101010101" pitchFamily="49" charset="-122"/>
                  <a:ea typeface="黑体" panose="02010609060101010101" pitchFamily="49" charset="-122"/>
                </a:rPr>
                <a:t>从西班牙到两河流域、整个地中海周边</a:t>
              </a:r>
            </a:p>
          </p:txBody>
        </p:sp>
      </p:grpSp>
      <p:sp>
        <p:nvSpPr>
          <p:cNvPr id="19" name="文本框 18"/>
          <p:cNvSpPr txBox="1"/>
          <p:nvPr/>
        </p:nvSpPr>
        <p:spPr>
          <a:xfrm>
            <a:off x="3564890" y="69215"/>
            <a:ext cx="5198110" cy="429895"/>
          </a:xfrm>
          <a:prstGeom prst="rect">
            <a:avLst/>
          </a:prstGeom>
          <a:noFill/>
          <a:ln w="31750">
            <a:solidFill>
              <a:schemeClr val="accent1"/>
            </a:solidFill>
          </a:ln>
        </p:spPr>
        <p:txBody>
          <a:bodyPr wrap="square" rtlCol="0" anchor="t">
            <a:spAutoFit/>
          </a:bodyPr>
          <a:lstStyle/>
          <a:p>
            <a:pPr lvl="0" algn="ctr">
              <a:lnSpc>
                <a:spcPct val="110000"/>
              </a:lnSpc>
              <a:buClrTx/>
              <a:buSzTx/>
              <a:buFontTx/>
            </a:pPr>
            <a:r>
              <a:rPr lang="zh-CN" altLang="en-US" sz="2000">
                <a:solidFill>
                  <a:srgbClr val="FF0000"/>
                </a:solidFill>
                <a:sym typeface="+mn-ea"/>
              </a:rPr>
              <a:t>总结思考：找找三大帝国统治的共性？</a:t>
            </a:r>
          </a:p>
        </p:txBody>
      </p:sp>
      <p:sp>
        <p:nvSpPr>
          <p:cNvPr id="21" name="文本框 20"/>
          <p:cNvSpPr txBox="1"/>
          <p:nvPr/>
        </p:nvSpPr>
        <p:spPr>
          <a:xfrm>
            <a:off x="163830" y="4787265"/>
            <a:ext cx="8807450" cy="2084070"/>
          </a:xfrm>
          <a:prstGeom prst="rect">
            <a:avLst/>
          </a:prstGeom>
          <a:noFill/>
        </p:spPr>
        <p:txBody>
          <a:bodyPr wrap="square" rtlCol="0">
            <a:spAutoFit/>
          </a:bodyPr>
          <a:lstStyle/>
          <a:p>
            <a:pPr algn="l">
              <a:lnSpc>
                <a:spcPct val="120000"/>
              </a:lnSpc>
            </a:pPr>
            <a:r>
              <a:rPr lang="zh-CN" altLang="en-US" b="0">
                <a:latin typeface="方正粗黑宋简体" panose="02000000000000000000" charset="-122"/>
                <a:ea typeface="方正粗黑宋简体" panose="02000000000000000000" charset="-122"/>
                <a:cs typeface="方正粗黑宋简体" panose="02000000000000000000" charset="-122"/>
              </a:rPr>
              <a:t>共性</a:t>
            </a:r>
            <a:r>
              <a:rPr lang="en-US" altLang="zh-CN" b="0">
                <a:latin typeface="方正粗黑宋简体" panose="02000000000000000000" charset="-122"/>
                <a:ea typeface="方正粗黑宋简体" panose="02000000000000000000" charset="-122"/>
                <a:cs typeface="方正粗黑宋简体" panose="02000000000000000000" charset="-122"/>
              </a:rPr>
              <a:t>1</a:t>
            </a:r>
            <a:r>
              <a:rPr lang="zh-CN" altLang="en-US" b="0">
                <a:latin typeface="方正粗黑宋简体" panose="02000000000000000000" charset="-122"/>
                <a:ea typeface="方正粗黑宋简体" panose="02000000000000000000" charset="-122"/>
                <a:cs typeface="方正粗黑宋简体" panose="02000000000000000000" charset="-122"/>
              </a:rPr>
              <a:t>：都通过</a:t>
            </a:r>
            <a:r>
              <a:rPr lang="zh-CN" altLang="en-US" b="0">
                <a:solidFill>
                  <a:srgbClr val="FF0000"/>
                </a:solidFill>
                <a:latin typeface="方正粗黑宋简体" panose="02000000000000000000" charset="-122"/>
                <a:ea typeface="方正粗黑宋简体" panose="02000000000000000000" charset="-122"/>
                <a:cs typeface="方正粗黑宋简体" panose="02000000000000000000" charset="-122"/>
              </a:rPr>
              <a:t>武力扩张</a:t>
            </a:r>
            <a:r>
              <a:rPr lang="zh-CN" altLang="en-US" b="0">
                <a:latin typeface="方正粗黑宋简体" panose="02000000000000000000" charset="-122"/>
                <a:ea typeface="方正粗黑宋简体" panose="02000000000000000000" charset="-122"/>
                <a:cs typeface="方正粗黑宋简体" panose="02000000000000000000" charset="-122"/>
              </a:rPr>
              <a:t>，形成了</a:t>
            </a:r>
            <a:r>
              <a:rPr lang="zh-CN" altLang="en-US" b="0">
                <a:solidFill>
                  <a:srgbClr val="FF0000"/>
                </a:solidFill>
                <a:latin typeface="方正粗黑宋简体" panose="02000000000000000000" charset="-122"/>
                <a:ea typeface="方正粗黑宋简体" panose="02000000000000000000" charset="-122"/>
                <a:cs typeface="方正粗黑宋简体" panose="02000000000000000000" charset="-122"/>
              </a:rPr>
              <a:t>地跨欧亚非</a:t>
            </a:r>
            <a:r>
              <a:rPr lang="zh-CN" altLang="en-US" b="0">
                <a:latin typeface="方正粗黑宋简体" panose="02000000000000000000" charset="-122"/>
                <a:ea typeface="方正粗黑宋简体" panose="02000000000000000000" charset="-122"/>
                <a:cs typeface="方正粗黑宋简体" panose="02000000000000000000" charset="-122"/>
              </a:rPr>
              <a:t>的庞大帝国，幅员辽阔，民族众多，成分复杂，在</a:t>
            </a:r>
            <a:r>
              <a:rPr lang="zh-CN" altLang="en-US" b="0">
                <a:latin typeface="方正粗黑宋简体" panose="02000000000000000000" charset="-122"/>
                <a:ea typeface="方正粗黑宋简体" panose="02000000000000000000" charset="-122"/>
                <a:cs typeface="方正粗黑宋简体" panose="02000000000000000000" charset="-122"/>
                <a:sym typeface="+mn-ea"/>
              </a:rPr>
              <a:t>地方实行</a:t>
            </a:r>
            <a:r>
              <a:rPr lang="zh-CN" altLang="en-US" b="0">
                <a:solidFill>
                  <a:srgbClr val="FF0000"/>
                </a:solidFill>
                <a:latin typeface="方正粗黑宋简体" panose="02000000000000000000" charset="-122"/>
                <a:ea typeface="方正粗黑宋简体" panose="02000000000000000000" charset="-122"/>
                <a:cs typeface="方正粗黑宋简体" panose="02000000000000000000" charset="-122"/>
                <a:sym typeface="+mn-ea"/>
              </a:rPr>
              <a:t>行省制</a:t>
            </a:r>
            <a:endParaRPr lang="zh-CN" altLang="en-US" b="0">
              <a:latin typeface="方正粗黑宋简体" panose="02000000000000000000" charset="-122"/>
              <a:ea typeface="方正粗黑宋简体" panose="02000000000000000000" charset="-122"/>
              <a:cs typeface="方正粗黑宋简体" panose="02000000000000000000" charset="-122"/>
            </a:endParaRPr>
          </a:p>
          <a:p>
            <a:pPr algn="l">
              <a:lnSpc>
                <a:spcPct val="120000"/>
              </a:lnSpc>
            </a:pPr>
            <a:r>
              <a:rPr lang="zh-CN" altLang="en-US" b="0">
                <a:latin typeface="方正粗黑宋简体" panose="02000000000000000000" charset="-122"/>
                <a:ea typeface="方正粗黑宋简体" panose="02000000000000000000" charset="-122"/>
                <a:cs typeface="方正粗黑宋简体" panose="02000000000000000000" charset="-122"/>
              </a:rPr>
              <a:t>共性</a:t>
            </a:r>
            <a:r>
              <a:rPr lang="en-US" altLang="zh-CN" b="0">
                <a:latin typeface="方正粗黑宋简体" panose="02000000000000000000" charset="-122"/>
                <a:ea typeface="方正粗黑宋简体" panose="02000000000000000000" charset="-122"/>
                <a:cs typeface="方正粗黑宋简体" panose="02000000000000000000" charset="-122"/>
              </a:rPr>
              <a:t>2</a:t>
            </a:r>
            <a:r>
              <a:rPr lang="zh-CN" altLang="en-US" b="0">
                <a:latin typeface="方正粗黑宋简体" panose="02000000000000000000" charset="-122"/>
                <a:ea typeface="方正粗黑宋简体" panose="02000000000000000000" charset="-122"/>
                <a:cs typeface="方正粗黑宋简体" panose="02000000000000000000" charset="-122"/>
              </a:rPr>
              <a:t>：本质都是</a:t>
            </a:r>
            <a:r>
              <a:rPr lang="zh-CN" altLang="en-US" b="0">
                <a:solidFill>
                  <a:srgbClr val="FF0000"/>
                </a:solidFill>
                <a:latin typeface="方正粗黑宋简体" panose="02000000000000000000" charset="-122"/>
                <a:ea typeface="方正粗黑宋简体" panose="02000000000000000000" charset="-122"/>
                <a:cs typeface="方正粗黑宋简体" panose="02000000000000000000" charset="-122"/>
              </a:rPr>
              <a:t>奴隶制君主专制帝国</a:t>
            </a:r>
            <a:r>
              <a:rPr lang="zh-CN" altLang="en-US" b="0">
                <a:latin typeface="方正粗黑宋简体" panose="02000000000000000000" charset="-122"/>
                <a:ea typeface="方正粗黑宋简体" panose="02000000000000000000" charset="-122"/>
                <a:cs typeface="方正粗黑宋简体" panose="02000000000000000000" charset="-122"/>
              </a:rPr>
              <a:t>，依靠</a:t>
            </a:r>
            <a:r>
              <a:rPr lang="zh-CN" altLang="en-US" b="0">
                <a:solidFill>
                  <a:srgbClr val="FF0000"/>
                </a:solidFill>
                <a:latin typeface="方正粗黑宋简体" panose="02000000000000000000" charset="-122"/>
                <a:ea typeface="方正粗黑宋简体" panose="02000000000000000000" charset="-122"/>
                <a:cs typeface="方正粗黑宋简体" panose="02000000000000000000" charset="-122"/>
              </a:rPr>
              <a:t>官僚</a:t>
            </a:r>
            <a:r>
              <a:rPr lang="zh-CN" altLang="en-US" b="0">
                <a:latin typeface="方正粗黑宋简体" panose="02000000000000000000" charset="-122"/>
                <a:ea typeface="方正粗黑宋简体" panose="02000000000000000000" charset="-122"/>
                <a:cs typeface="方正粗黑宋简体" panose="02000000000000000000" charset="-122"/>
              </a:rPr>
              <a:t>体系和</a:t>
            </a:r>
            <a:r>
              <a:rPr lang="zh-CN" altLang="en-US" b="0">
                <a:solidFill>
                  <a:srgbClr val="FF0000"/>
                </a:solidFill>
                <a:latin typeface="方正粗黑宋简体" panose="02000000000000000000" charset="-122"/>
                <a:ea typeface="方正粗黑宋简体" panose="02000000000000000000" charset="-122"/>
                <a:cs typeface="方正粗黑宋简体" panose="02000000000000000000" charset="-122"/>
              </a:rPr>
              <a:t>军队</a:t>
            </a:r>
            <a:r>
              <a:rPr lang="zh-CN" altLang="en-US" b="0">
                <a:latin typeface="方正粗黑宋简体" panose="02000000000000000000" charset="-122"/>
                <a:ea typeface="方正粗黑宋简体" panose="02000000000000000000" charset="-122"/>
                <a:cs typeface="方正粗黑宋简体" panose="02000000000000000000" charset="-122"/>
              </a:rPr>
              <a:t>维持</a:t>
            </a:r>
          </a:p>
          <a:p>
            <a:pPr algn="l">
              <a:lnSpc>
                <a:spcPct val="120000"/>
              </a:lnSpc>
            </a:pPr>
            <a:r>
              <a:rPr lang="zh-CN" altLang="en-US" b="0">
                <a:latin typeface="方正粗黑宋简体" panose="02000000000000000000" charset="-122"/>
                <a:ea typeface="方正粗黑宋简体" panose="02000000000000000000" charset="-122"/>
                <a:cs typeface="方正粗黑宋简体" panose="02000000000000000000" charset="-122"/>
              </a:rPr>
              <a:t>共性</a:t>
            </a:r>
            <a:r>
              <a:rPr lang="en-US" altLang="zh-CN" b="0">
                <a:latin typeface="方正粗黑宋简体" panose="02000000000000000000" charset="-122"/>
                <a:ea typeface="方正粗黑宋简体" panose="02000000000000000000" charset="-122"/>
                <a:cs typeface="方正粗黑宋简体" panose="02000000000000000000" charset="-122"/>
              </a:rPr>
              <a:t>3</a:t>
            </a:r>
            <a:r>
              <a:rPr lang="zh-CN" altLang="en-US" b="0">
                <a:latin typeface="方正粗黑宋简体" panose="02000000000000000000" charset="-122"/>
                <a:ea typeface="方正粗黑宋简体" panose="02000000000000000000" charset="-122"/>
                <a:cs typeface="方正粗黑宋简体" panose="02000000000000000000" charset="-122"/>
              </a:rPr>
              <a:t>：统治中后期都伴随</a:t>
            </a:r>
            <a:r>
              <a:rPr lang="zh-CN" altLang="en-US" b="0">
                <a:solidFill>
                  <a:srgbClr val="FF0000"/>
                </a:solidFill>
                <a:latin typeface="方正粗黑宋简体" panose="02000000000000000000" charset="-122"/>
                <a:ea typeface="方正粗黑宋简体" panose="02000000000000000000" charset="-122"/>
                <a:cs typeface="方正粗黑宋简体" panose="02000000000000000000" charset="-122"/>
              </a:rPr>
              <a:t>阶级矛盾</a:t>
            </a:r>
            <a:r>
              <a:rPr lang="zh-CN" altLang="en-US" b="0">
                <a:latin typeface="方正粗黑宋简体" panose="02000000000000000000" charset="-122"/>
                <a:ea typeface="方正粗黑宋简体" panose="02000000000000000000" charset="-122"/>
                <a:cs typeface="方正粗黑宋简体" panose="02000000000000000000" charset="-122"/>
              </a:rPr>
              <a:t>激化，最后由于</a:t>
            </a:r>
            <a:r>
              <a:rPr lang="zh-CN" altLang="en-US" b="0">
                <a:solidFill>
                  <a:srgbClr val="FF0000"/>
                </a:solidFill>
                <a:latin typeface="方正粗黑宋简体" panose="02000000000000000000" charset="-122"/>
                <a:ea typeface="方正粗黑宋简体" panose="02000000000000000000" charset="-122"/>
                <a:cs typeface="方正粗黑宋简体" panose="02000000000000000000" charset="-122"/>
              </a:rPr>
              <a:t>边境</a:t>
            </a:r>
            <a:r>
              <a:rPr lang="zh-CN" altLang="en-US" b="0">
                <a:latin typeface="方正粗黑宋简体" panose="02000000000000000000" charset="-122"/>
                <a:ea typeface="方正粗黑宋简体" panose="02000000000000000000" charset="-122"/>
                <a:cs typeface="方正粗黑宋简体" panose="02000000000000000000" charset="-122"/>
              </a:rPr>
              <a:t>出现</a:t>
            </a:r>
            <a:r>
              <a:rPr lang="zh-CN" altLang="en-US" b="0">
                <a:solidFill>
                  <a:srgbClr val="FF0000"/>
                </a:solidFill>
                <a:latin typeface="方正粗黑宋简体" panose="02000000000000000000" charset="-122"/>
                <a:ea typeface="方正粗黑宋简体" panose="02000000000000000000" charset="-122"/>
                <a:cs typeface="方正粗黑宋简体" panose="02000000000000000000" charset="-122"/>
              </a:rPr>
              <a:t>强大的对手</a:t>
            </a:r>
            <a:r>
              <a:rPr lang="zh-CN" altLang="en-US" b="0">
                <a:latin typeface="方正粗黑宋简体" panose="02000000000000000000" charset="-122"/>
                <a:ea typeface="方正粗黑宋简体" panose="02000000000000000000" charset="-122"/>
                <a:cs typeface="方正粗黑宋简体" panose="02000000000000000000" charset="-122"/>
              </a:rPr>
              <a:t>，帝国逐步走向瓦解和覆灭</a:t>
            </a:r>
          </a:p>
          <a:p>
            <a:pPr algn="l">
              <a:lnSpc>
                <a:spcPct val="120000"/>
              </a:lnSpc>
            </a:pPr>
            <a:r>
              <a:rPr lang="zh-CN" altLang="en-US" b="0">
                <a:latin typeface="方正粗黑宋简体" panose="02000000000000000000" charset="-122"/>
                <a:ea typeface="方正粗黑宋简体" panose="02000000000000000000" charset="-122"/>
                <a:cs typeface="方正粗黑宋简体" panose="02000000000000000000" charset="-122"/>
              </a:rPr>
              <a:t>共性</a:t>
            </a:r>
            <a:r>
              <a:rPr lang="en-US" altLang="zh-CN" b="0">
                <a:latin typeface="方正粗黑宋简体" panose="02000000000000000000" charset="-122"/>
                <a:ea typeface="方正粗黑宋简体" panose="02000000000000000000" charset="-122"/>
                <a:cs typeface="方正粗黑宋简体" panose="02000000000000000000" charset="-122"/>
              </a:rPr>
              <a:t>4</a:t>
            </a:r>
            <a:r>
              <a:rPr lang="zh-CN" altLang="en-US" b="0">
                <a:latin typeface="方正粗黑宋简体" panose="02000000000000000000" charset="-122"/>
                <a:ea typeface="方正粗黑宋简体" panose="02000000000000000000" charset="-122"/>
                <a:cs typeface="方正粗黑宋简体" panose="02000000000000000000" charset="-122"/>
              </a:rPr>
              <a:t>：庞大的帝国都推动了各地区</a:t>
            </a:r>
            <a:r>
              <a:rPr lang="zh-CN" altLang="en-US" b="0">
                <a:solidFill>
                  <a:srgbClr val="0547A7"/>
                </a:solidFill>
                <a:latin typeface="方正粗黑宋简体" panose="02000000000000000000" charset="-122"/>
                <a:ea typeface="方正粗黑宋简体" panose="02000000000000000000" charset="-122"/>
                <a:cs typeface="方正粗黑宋简体" panose="02000000000000000000" charset="-122"/>
              </a:rPr>
              <a:t>文明之间交流</a:t>
            </a:r>
            <a:r>
              <a:rPr lang="zh-CN" altLang="en-US" b="0">
                <a:latin typeface="方正粗黑宋简体" panose="02000000000000000000" charset="-122"/>
                <a:ea typeface="方正粗黑宋简体" panose="02000000000000000000" charset="-122"/>
                <a:cs typeface="方正粗黑宋简体" panose="02000000000000000000" charset="-122"/>
              </a:rPr>
              <a:t>的不断发展</a:t>
            </a:r>
          </a:p>
        </p:txBody>
      </p:sp>
    </p:spTree>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linds(horizontal)">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blinds(horizontal)">
                                      <p:cBhvr>
                                        <p:cTn id="17" dur="500"/>
                                        <p:tgtEl>
                                          <p:spTgt spid="2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1">
                                            <p:txEl>
                                              <p:pRg st="2" end="2"/>
                                            </p:txEl>
                                          </p:spTgt>
                                        </p:tgtEl>
                                        <p:attrNameLst>
                                          <p:attrName>style.visibility</p:attrName>
                                        </p:attrNameLst>
                                      </p:cBhvr>
                                      <p:to>
                                        <p:strVal val="visible"/>
                                      </p:to>
                                    </p:set>
                                    <p:animEffect transition="in" filter="blinds(horizontal)">
                                      <p:cBhvr>
                                        <p:cTn id="22" dur="500"/>
                                        <p:tgtEl>
                                          <p:spTgt spid="2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1">
                                            <p:txEl>
                                              <p:pRg st="3" end="3"/>
                                            </p:txEl>
                                          </p:spTgt>
                                        </p:tgtEl>
                                        <p:attrNameLst>
                                          <p:attrName>style.visibility</p:attrName>
                                        </p:attrNameLst>
                                      </p:cBhvr>
                                      <p:to>
                                        <p:strVal val="visible"/>
                                      </p:to>
                                    </p:set>
                                    <p:animEffect transition="in" filter="blinds(horizontal)">
                                      <p:cBhvr>
                                        <p:cTn id="27" dur="500"/>
                                        <p:tgtEl>
                                          <p:spTgt spid="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4899215" y="1183179"/>
            <a:ext cx="508635" cy="521970"/>
          </a:xfrm>
          <a:prstGeom prst="rect">
            <a:avLst/>
          </a:prstGeom>
        </p:spPr>
        <p:txBody>
          <a:bodyPr wrap="none">
            <a:spAutoFit/>
          </a:bodyPr>
          <a:lstStyle/>
          <a:p>
            <a:pPr algn="l" fontAlgn="auto">
              <a:spcBef>
                <a:spcPts val="0"/>
              </a:spcBef>
              <a:spcAft>
                <a:spcPts val="0"/>
              </a:spcAft>
            </a:pPr>
            <a:r>
              <a:rPr lang="en-US" altLang="zh-CN" sz="2800" b="0" dirty="0">
                <a:solidFill>
                  <a:srgbClr val="113A83"/>
                </a:solidFill>
                <a:latin typeface="Impact" panose="020B0806030902050204" pitchFamily="34" charset="0"/>
                <a:ea typeface="微软雅黑" panose="020B0503020204020204" pitchFamily="34" charset="-122"/>
                <a:cs typeface="Gisha" panose="020B0502040204020203" pitchFamily="34" charset="-79"/>
              </a:rPr>
              <a:t>01</a:t>
            </a:r>
          </a:p>
        </p:txBody>
      </p:sp>
      <p:sp>
        <p:nvSpPr>
          <p:cNvPr id="29" name="矩形 28"/>
          <p:cNvSpPr/>
          <p:nvPr/>
        </p:nvSpPr>
        <p:spPr>
          <a:xfrm>
            <a:off x="5569585" y="1183005"/>
            <a:ext cx="3092450" cy="521970"/>
          </a:xfrm>
          <a:prstGeom prst="rect">
            <a:avLst/>
          </a:prstGeom>
        </p:spPr>
        <p:txBody>
          <a:bodyPr wrap="square">
            <a:spAutoFit/>
          </a:bodyPr>
          <a:lstStyle/>
          <a:p>
            <a:pPr algn="l" fontAlgn="auto">
              <a:spcBef>
                <a:spcPts val="0"/>
              </a:spcBef>
              <a:spcAft>
                <a:spcPts val="0"/>
              </a:spcAft>
            </a:pPr>
            <a:r>
              <a:rPr lang="zh-CN" altLang="en-US" sz="2800" b="0" dirty="0" smtClean="0">
                <a:solidFill>
                  <a:srgbClr val="113A83"/>
                </a:solidFill>
                <a:latin typeface="Impact" panose="020B0806030902050204" pitchFamily="34" charset="0"/>
                <a:ea typeface="微软雅黑" panose="020B0503020204020204" pitchFamily="34" charset="-122"/>
                <a:cs typeface="Gisha" panose="020B0502040204020203" pitchFamily="34" charset="-79"/>
              </a:rPr>
              <a:t>古代文明的扩展</a:t>
            </a:r>
          </a:p>
        </p:txBody>
      </p:sp>
      <p:sp>
        <p:nvSpPr>
          <p:cNvPr id="30" name="矩形 29"/>
          <p:cNvSpPr/>
          <p:nvPr/>
        </p:nvSpPr>
        <p:spPr>
          <a:xfrm>
            <a:off x="4899214" y="2339674"/>
            <a:ext cx="551815" cy="521970"/>
          </a:xfrm>
          <a:prstGeom prst="rect">
            <a:avLst/>
          </a:prstGeom>
        </p:spPr>
        <p:txBody>
          <a:bodyPr wrap="none">
            <a:spAutoFit/>
          </a:bodyPr>
          <a:lstStyle/>
          <a:p>
            <a:pPr algn="l" fontAlgn="auto">
              <a:spcBef>
                <a:spcPts val="0"/>
              </a:spcBef>
              <a:spcAft>
                <a:spcPts val="0"/>
              </a:spcAft>
            </a:pPr>
            <a:r>
              <a:rPr lang="en-US" altLang="zh-CN" sz="2800" b="0" dirty="0">
                <a:solidFill>
                  <a:srgbClr val="113A83"/>
                </a:solidFill>
                <a:latin typeface="Impact" panose="020B0806030902050204" pitchFamily="34" charset="0"/>
                <a:ea typeface="微软雅黑" panose="020B0503020204020204" pitchFamily="34" charset="-122"/>
                <a:cs typeface="Gisha" panose="020B0502040204020203" pitchFamily="34" charset="-79"/>
              </a:rPr>
              <a:t>02</a:t>
            </a:r>
          </a:p>
        </p:txBody>
      </p:sp>
      <p:sp>
        <p:nvSpPr>
          <p:cNvPr id="32" name="矩形 31"/>
          <p:cNvSpPr/>
          <p:nvPr/>
        </p:nvSpPr>
        <p:spPr>
          <a:xfrm>
            <a:off x="5569585" y="2339340"/>
            <a:ext cx="3256915" cy="521970"/>
          </a:xfrm>
          <a:prstGeom prst="rect">
            <a:avLst/>
          </a:prstGeom>
        </p:spPr>
        <p:txBody>
          <a:bodyPr wrap="square">
            <a:spAutoFit/>
          </a:bodyPr>
          <a:lstStyle/>
          <a:p>
            <a:pPr algn="l" fontAlgn="auto">
              <a:spcBef>
                <a:spcPts val="0"/>
              </a:spcBef>
              <a:spcAft>
                <a:spcPts val="0"/>
              </a:spcAft>
            </a:pPr>
            <a:r>
              <a:rPr lang="zh-CN" altLang="en-US" sz="2800" b="0" dirty="0" smtClean="0">
                <a:solidFill>
                  <a:srgbClr val="113A83"/>
                </a:solidFill>
                <a:latin typeface="Impact" panose="020B0806030902050204" pitchFamily="34" charset="0"/>
                <a:ea typeface="微软雅黑" panose="020B0503020204020204" pitchFamily="34" charset="-122"/>
                <a:cs typeface="Gisha" panose="020B0502040204020203" pitchFamily="34" charset="-79"/>
              </a:rPr>
              <a:t>古代世界的帝国</a:t>
            </a:r>
          </a:p>
        </p:txBody>
      </p:sp>
      <p:sp>
        <p:nvSpPr>
          <p:cNvPr id="33" name="矩形 32"/>
          <p:cNvSpPr/>
          <p:nvPr/>
        </p:nvSpPr>
        <p:spPr>
          <a:xfrm>
            <a:off x="4899214" y="3460865"/>
            <a:ext cx="561975" cy="521970"/>
          </a:xfrm>
          <a:prstGeom prst="rect">
            <a:avLst/>
          </a:prstGeom>
        </p:spPr>
        <p:txBody>
          <a:bodyPr wrap="none">
            <a:spAutoFit/>
          </a:bodyPr>
          <a:lstStyle/>
          <a:p>
            <a:pPr algn="l" fontAlgn="auto">
              <a:spcBef>
                <a:spcPts val="0"/>
              </a:spcBef>
              <a:spcAft>
                <a:spcPts val="0"/>
              </a:spcAft>
            </a:pPr>
            <a:r>
              <a:rPr lang="en-US" altLang="zh-CN" sz="2800" b="0" dirty="0">
                <a:solidFill>
                  <a:srgbClr val="113A83"/>
                </a:solidFill>
                <a:latin typeface="Impact" panose="020B0806030902050204" pitchFamily="34" charset="0"/>
                <a:ea typeface="微软雅黑" panose="020B0503020204020204" pitchFamily="34" charset="-122"/>
                <a:cs typeface="Gisha" panose="020B0502040204020203" pitchFamily="34" charset="-79"/>
              </a:rPr>
              <a:t>03</a:t>
            </a:r>
          </a:p>
        </p:txBody>
      </p:sp>
      <p:sp>
        <p:nvSpPr>
          <p:cNvPr id="35" name="矩形 34"/>
          <p:cNvSpPr/>
          <p:nvPr/>
        </p:nvSpPr>
        <p:spPr>
          <a:xfrm>
            <a:off x="5569585" y="3460750"/>
            <a:ext cx="2667000" cy="521970"/>
          </a:xfrm>
          <a:prstGeom prst="rect">
            <a:avLst/>
          </a:prstGeom>
        </p:spPr>
        <p:txBody>
          <a:bodyPr wrap="square">
            <a:spAutoFit/>
          </a:bodyPr>
          <a:lstStyle/>
          <a:p>
            <a:pPr algn="l" fontAlgn="auto">
              <a:spcBef>
                <a:spcPts val="0"/>
              </a:spcBef>
              <a:spcAft>
                <a:spcPts val="0"/>
              </a:spcAft>
            </a:pPr>
            <a:r>
              <a:rPr lang="zh-CN" altLang="en-US" sz="2800" b="0" dirty="0" smtClean="0">
                <a:solidFill>
                  <a:srgbClr val="113A83"/>
                </a:solidFill>
                <a:latin typeface="Impact" panose="020B0806030902050204" pitchFamily="34" charset="0"/>
                <a:ea typeface="微软雅黑" panose="020B0503020204020204" pitchFamily="34" charset="-122"/>
                <a:cs typeface="Gisha" panose="020B0502040204020203" pitchFamily="34" charset="-79"/>
              </a:rPr>
              <a:t>文明的交流</a:t>
            </a:r>
          </a:p>
        </p:txBody>
      </p:sp>
      <p:pic>
        <p:nvPicPr>
          <p:cNvPr id="3" name="图片 2"/>
          <p:cNvPicPr>
            <a:picLocks noChangeAspect="1"/>
          </p:cNvPicPr>
          <p:nvPr/>
        </p:nvPicPr>
        <p:blipFill>
          <a:blip r:embed="rId4" cstate="print"/>
          <a:srcRect l="3079" t="13608" r="5393" b="2532"/>
          <a:stretch>
            <a:fillRect/>
          </a:stretch>
        </p:blipFill>
        <p:spPr>
          <a:xfrm>
            <a:off x="268605" y="1502410"/>
            <a:ext cx="3812540" cy="2342515"/>
          </a:xfrm>
          <a:prstGeom prst="roundRect">
            <a:avLst/>
          </a:prstGeom>
        </p:spPr>
      </p:pic>
      <p:grpSp>
        <p:nvGrpSpPr>
          <p:cNvPr id="2" name="组合 1"/>
          <p:cNvGrpSpPr/>
          <p:nvPr/>
        </p:nvGrpSpPr>
        <p:grpSpPr>
          <a:xfrm>
            <a:off x="2406015" y="1106805"/>
            <a:ext cx="2028190" cy="709295"/>
            <a:chOff x="4078" y="5610"/>
            <a:chExt cx="3194" cy="1117"/>
          </a:xfrm>
        </p:grpSpPr>
        <p:sp>
          <p:nvSpPr>
            <p:cNvPr id="39" name="矩形 38"/>
            <p:cNvSpPr/>
            <p:nvPr/>
          </p:nvSpPr>
          <p:spPr>
            <a:xfrm rot="5400000">
              <a:off x="5116" y="4571"/>
              <a:ext cx="1117" cy="3194"/>
            </a:xfrm>
            <a:prstGeom prst="rect">
              <a:avLst/>
            </a:prstGeom>
            <a:solidFill>
              <a:srgbClr val="113A8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sz="100" b="0" dirty="0">
                <a:solidFill>
                  <a:prstClr val="white"/>
                </a:solidFill>
                <a:latin typeface="Calibri" panose="020F0502020204030204"/>
                <a:ea typeface="宋体" panose="02010600030101010101" pitchFamily="2" charset="-122"/>
              </a:endParaRPr>
            </a:p>
          </p:txBody>
        </p:sp>
        <p:sp>
          <p:nvSpPr>
            <p:cNvPr id="12" name="矩形 11"/>
            <p:cNvSpPr/>
            <p:nvPr/>
          </p:nvSpPr>
          <p:spPr>
            <a:xfrm>
              <a:off x="4621" y="5660"/>
              <a:ext cx="2109" cy="1016"/>
            </a:xfrm>
            <a:prstGeom prst="rect">
              <a:avLst/>
            </a:prstGeom>
          </p:spPr>
          <p:txBody>
            <a:bodyPr wrap="none">
              <a:spAutoFit/>
            </a:bodyPr>
            <a:lstStyle/>
            <a:p>
              <a:pPr algn="dist" fontAlgn="auto">
                <a:lnSpc>
                  <a:spcPct val="100000"/>
                </a:lnSpc>
                <a:spcBef>
                  <a:spcPts val="0"/>
                </a:spcBef>
                <a:spcAft>
                  <a:spcPts val="0"/>
                </a:spcAft>
              </a:pPr>
              <a:r>
                <a:rPr lang="zh-CN" altLang="en-US" sz="3600" b="0" dirty="0">
                  <a:solidFill>
                    <a:prstClr val="white"/>
                  </a:solidFill>
                  <a:latin typeface="Impact" panose="020B0806030902050204" pitchFamily="34" charset="0"/>
                  <a:ea typeface="微软雅黑" panose="020B0503020204020204" pitchFamily="34" charset="-122"/>
                  <a:cs typeface="Gisha" panose="020B0502040204020203" pitchFamily="34" charset="-79"/>
                </a:rPr>
                <a:t>目   录</a:t>
              </a:r>
            </a:p>
          </p:txBody>
        </p:sp>
      </p:grpSp>
      <p:grpSp>
        <p:nvGrpSpPr>
          <p:cNvPr id="8" name="组合 7"/>
          <p:cNvGrpSpPr/>
          <p:nvPr/>
        </p:nvGrpSpPr>
        <p:grpSpPr>
          <a:xfrm>
            <a:off x="6041390" y="1715135"/>
            <a:ext cx="2206625" cy="521970"/>
            <a:chOff x="9740" y="2590"/>
            <a:chExt cx="2347" cy="822"/>
          </a:xfrm>
        </p:grpSpPr>
        <p:sp>
          <p:nvSpPr>
            <p:cNvPr id="4" name="下箭头 3"/>
            <p:cNvSpPr/>
            <p:nvPr/>
          </p:nvSpPr>
          <p:spPr>
            <a:xfrm>
              <a:off x="9740" y="2640"/>
              <a:ext cx="251" cy="6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7" name="文本框 6"/>
            <p:cNvSpPr txBox="1"/>
            <p:nvPr/>
          </p:nvSpPr>
          <p:spPr>
            <a:xfrm>
              <a:off x="9991" y="2590"/>
              <a:ext cx="2096" cy="822"/>
            </a:xfrm>
            <a:prstGeom prst="rect">
              <a:avLst/>
            </a:prstGeom>
            <a:noFill/>
          </p:spPr>
          <p:txBody>
            <a:bodyPr wrap="square" rtlCol="0">
              <a:spAutoFit/>
            </a:bodyPr>
            <a:lstStyle/>
            <a:p>
              <a:r>
                <a:rPr lang="zh-CN" altLang="en-US" sz="2800"/>
                <a:t>重要条件</a:t>
              </a:r>
            </a:p>
          </p:txBody>
        </p:sp>
      </p:grpSp>
      <p:grpSp>
        <p:nvGrpSpPr>
          <p:cNvPr id="9" name="组合 8"/>
          <p:cNvGrpSpPr/>
          <p:nvPr/>
        </p:nvGrpSpPr>
        <p:grpSpPr>
          <a:xfrm>
            <a:off x="6015990" y="2958465"/>
            <a:ext cx="2356485" cy="521970"/>
            <a:chOff x="9740" y="2590"/>
            <a:chExt cx="2347" cy="822"/>
          </a:xfrm>
        </p:grpSpPr>
        <p:sp>
          <p:nvSpPr>
            <p:cNvPr id="10" name="下箭头 9"/>
            <p:cNvSpPr/>
            <p:nvPr/>
          </p:nvSpPr>
          <p:spPr>
            <a:xfrm>
              <a:off x="9740" y="2640"/>
              <a:ext cx="238" cy="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1" name="文本框 10"/>
            <p:cNvSpPr txBox="1"/>
            <p:nvPr/>
          </p:nvSpPr>
          <p:spPr>
            <a:xfrm>
              <a:off x="9991" y="2590"/>
              <a:ext cx="2096" cy="822"/>
            </a:xfrm>
            <a:prstGeom prst="rect">
              <a:avLst/>
            </a:prstGeom>
            <a:noFill/>
          </p:spPr>
          <p:txBody>
            <a:bodyPr wrap="square" rtlCol="0">
              <a:spAutoFit/>
            </a:bodyPr>
            <a:lstStyle/>
            <a:p>
              <a:r>
                <a:rPr lang="zh-CN" altLang="en-US" sz="2800"/>
                <a:t>促进发展</a:t>
              </a:r>
            </a:p>
          </p:txBody>
        </p:sp>
      </p:grpSp>
      <p:sp>
        <p:nvSpPr>
          <p:cNvPr id="14" name="矩形 13"/>
          <p:cNvSpPr/>
          <p:nvPr>
            <p:custDataLst>
              <p:tags r:id="rId1"/>
            </p:custDataLst>
          </p:nvPr>
        </p:nvSpPr>
        <p:spPr>
          <a:xfrm>
            <a:off x="0" y="5085080"/>
            <a:ext cx="8990965" cy="891540"/>
          </a:xfrm>
          <a:prstGeom prst="rect">
            <a:avLst/>
          </a:prstGeom>
        </p:spPr>
        <p:txBody>
          <a:bodyPr wrap="square">
            <a:spAutoFit/>
          </a:bodyPr>
          <a:lstStyle/>
          <a:p>
            <a:pPr algn="l"/>
            <a:r>
              <a:rPr lang="zh-CN" altLang="en-US" sz="2600" b="1">
                <a:solidFill>
                  <a:srgbClr val="1F2DA8"/>
                </a:solidFill>
                <a:latin typeface="楷体" panose="02010609060101010101" charset="-122"/>
                <a:ea typeface="楷体" panose="02010609060101010101" charset="-122"/>
              </a:rPr>
              <a:t>课程标准：</a:t>
            </a:r>
          </a:p>
          <a:p>
            <a:pPr algn="l"/>
            <a:r>
              <a:rPr lang="zh-CN" altLang="en-US" sz="2600" b="1">
                <a:latin typeface="楷体" panose="02010609060101010101" charset="-122"/>
                <a:ea typeface="楷体" panose="02010609060101010101" charset="-122"/>
              </a:rPr>
              <a:t>认识古代各大帝国的</a:t>
            </a:r>
            <a:r>
              <a:rPr lang="zh-CN" altLang="en-US" sz="2600" b="1">
                <a:solidFill>
                  <a:srgbClr val="FF0000"/>
                </a:solidFill>
                <a:latin typeface="楷体" panose="02010609060101010101" charset="-122"/>
                <a:ea typeface="楷体" panose="02010609060101010101" charset="-122"/>
              </a:rPr>
              <a:t>区域性影响</a:t>
            </a:r>
            <a:r>
              <a:rPr lang="zh-CN" altLang="en-US" sz="2600" b="1">
                <a:latin typeface="楷体" panose="02010609060101010101" charset="-122"/>
                <a:ea typeface="楷体" panose="02010609060101010101" charset="-122"/>
              </a:rPr>
              <a:t>和不同文明之间的</a:t>
            </a:r>
            <a:r>
              <a:rPr lang="zh-CN" altLang="en-US" sz="2600" b="1">
                <a:solidFill>
                  <a:srgbClr val="FF0000"/>
                </a:solidFill>
                <a:latin typeface="楷体" panose="02010609060101010101" charset="-122"/>
                <a:ea typeface="楷体" panose="02010609060101010101" charset="-122"/>
              </a:rPr>
              <a:t>早期联系</a:t>
            </a:r>
            <a:r>
              <a:rPr lang="zh-CN" altLang="en-US" sz="2600" b="1">
                <a:latin typeface="楷体" panose="02010609060101010101" charset="-122"/>
                <a:ea typeface="楷体" panose="02010609060101010101" charset="-122"/>
              </a:rPr>
              <a:t>。</a:t>
            </a:r>
          </a:p>
        </p:txBody>
      </p:sp>
    </p:spTree>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down)">
                                      <p:cBhvr>
                                        <p:cTn id="14" dur="500"/>
                                        <p:tgtEl>
                                          <p:spTgt spid="3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down)">
                                      <p:cBhvr>
                                        <p:cTn id="17" dur="500"/>
                                        <p:tgtEl>
                                          <p:spTgt spid="32"/>
                                        </p:tgtEl>
                                      </p:cBhvr>
                                    </p:animEffect>
                                  </p:childTnLst>
                                </p:cTn>
                              </p:par>
                            </p:childTnLst>
                          </p:cTn>
                        </p:par>
                        <p:par>
                          <p:cTn id="18" fill="hold">
                            <p:stCondLst>
                              <p:cond delay="1000"/>
                            </p:stCondLst>
                            <p:childTnLst>
                              <p:par>
                                <p:cTn id="19" presetID="22" presetClass="entr" presetSubtype="4" fill="hold" grpId="0"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500"/>
                                        <p:tgtEl>
                                          <p:spTgt spid="33"/>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down)">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linds(horizont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linds(horizont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41" presetClass="entr" presetSubtype="0" fill="hold" grpId="0" nodeType="clickEffect">
                                  <p:stCondLst>
                                    <p:cond delay="0"/>
                                  </p:stCondLst>
                                  <p:iterate type="lt">
                                    <p:tmPct val="10000"/>
                                  </p:iterate>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14"/>
                                        </p:tgtEl>
                                        <p:attrNameLst>
                                          <p:attrName>ppt_y</p:attrName>
                                        </p:attrNameLst>
                                      </p:cBhvr>
                                      <p:tavLst>
                                        <p:tav tm="0">
                                          <p:val>
                                            <p:strVal val="#ppt_y"/>
                                          </p:val>
                                        </p:tav>
                                        <p:tav tm="100000">
                                          <p:val>
                                            <p:strVal val="#ppt_y"/>
                                          </p:val>
                                        </p:tav>
                                      </p:tavLst>
                                    </p:anim>
                                    <p:anim calcmode="lin" valueType="num">
                                      <p:cBhvr>
                                        <p:cTn id="41"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2" grpId="0"/>
      <p:bldP spid="33" grpId="0"/>
      <p:bldP spid="35"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486551" y="1833424"/>
            <a:ext cx="4998182" cy="655320"/>
          </a:xfrm>
          <a:prstGeom prst="rect">
            <a:avLst/>
          </a:prstGeom>
        </p:spPr>
        <p:txBody>
          <a:bodyPr wrap="square">
            <a:spAutoFit/>
          </a:bodyPr>
          <a:lstStyle/>
          <a:p>
            <a:pPr algn="l" fontAlgn="auto">
              <a:lnSpc>
                <a:spcPts val="4400"/>
              </a:lnSpc>
              <a:spcBef>
                <a:spcPts val="0"/>
              </a:spcBef>
              <a:spcAft>
                <a:spcPts val="0"/>
              </a:spcAft>
            </a:pPr>
            <a:r>
              <a:rPr lang="en-US" altLang="zh-CN" sz="5400" b="0" dirty="0" smtClean="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5400" b="0" dirty="0" smtClean="0">
                <a:solidFill>
                  <a:schemeClr val="tx1">
                    <a:lumMod val="95000"/>
                    <a:lumOff val="5000"/>
                  </a:schemeClr>
                </a:solidFill>
                <a:latin typeface="微软雅黑" panose="020B0503020204020204" pitchFamily="34" charset="-122"/>
                <a:ea typeface="微软雅黑" panose="020B0503020204020204" pitchFamily="34" charset="-122"/>
              </a:rPr>
              <a:t>文明的交流</a:t>
            </a:r>
          </a:p>
        </p:txBody>
      </p:sp>
      <p:sp>
        <p:nvSpPr>
          <p:cNvPr id="7" name="矩形 6"/>
          <p:cNvSpPr/>
          <p:nvPr/>
        </p:nvSpPr>
        <p:spPr>
          <a:xfrm>
            <a:off x="686871" y="3414142"/>
            <a:ext cx="6056323" cy="655320"/>
          </a:xfrm>
          <a:prstGeom prst="rect">
            <a:avLst/>
          </a:prstGeom>
        </p:spPr>
        <p:txBody>
          <a:bodyPr wrap="square">
            <a:spAutoFit/>
          </a:bodyPr>
          <a:lstStyle/>
          <a:p>
            <a:pPr algn="l" fontAlgn="auto">
              <a:lnSpc>
                <a:spcPts val="4400"/>
              </a:lnSpc>
              <a:spcBef>
                <a:spcPts val="0"/>
              </a:spcBef>
              <a:spcAft>
                <a:spcPts val="0"/>
              </a:spcAft>
            </a:pPr>
            <a:r>
              <a:rPr lang="en-US" altLang="zh-CN" sz="21520" b="0" dirty="0">
                <a:solidFill>
                  <a:srgbClr val="113A83"/>
                </a:solidFill>
                <a:latin typeface="Impact" panose="020B0806030902050204" pitchFamily="34" charset="0"/>
                <a:ea typeface="微软雅黑" panose="020B0503020204020204" pitchFamily="34" charset="-122"/>
              </a:rPr>
              <a:t>03</a:t>
            </a:r>
            <a:endParaRPr lang="zh-CN" altLang="en-US" sz="8625" b="0" dirty="0">
              <a:solidFill>
                <a:srgbClr val="113A83"/>
              </a:solidFill>
              <a:latin typeface="Impact" panose="020B0806030902050204" pitchFamily="34" charset="0"/>
              <a:ea typeface="微软雅黑" panose="020B0503020204020204" pitchFamily="34" charset="-122"/>
            </a:endParaRPr>
          </a:p>
        </p:txBody>
      </p:sp>
      <p:grpSp>
        <p:nvGrpSpPr>
          <p:cNvPr id="5" name="组合 4"/>
          <p:cNvGrpSpPr/>
          <p:nvPr/>
        </p:nvGrpSpPr>
        <p:grpSpPr>
          <a:xfrm>
            <a:off x="4088130" y="2491105"/>
            <a:ext cx="3905885" cy="2033905"/>
            <a:chOff x="6078" y="5476"/>
            <a:chExt cx="6151" cy="3203"/>
          </a:xfrm>
        </p:grpSpPr>
        <p:pic>
          <p:nvPicPr>
            <p:cNvPr id="3" name="图片 2"/>
            <p:cNvPicPr>
              <a:picLocks noChangeAspect="1"/>
            </p:cNvPicPr>
            <p:nvPr/>
          </p:nvPicPr>
          <p:blipFill>
            <a:blip r:embed="rId3" cstate="print"/>
            <a:srcRect l="19116" t="13041" r="24403" b="17261"/>
            <a:stretch>
              <a:fillRect/>
            </a:stretch>
          </p:blipFill>
          <p:spPr>
            <a:xfrm>
              <a:off x="7307" y="5476"/>
              <a:ext cx="3705" cy="2825"/>
            </a:xfrm>
            <a:prstGeom prst="roundRect">
              <a:avLst/>
            </a:prstGeom>
          </p:spPr>
        </p:pic>
        <p:pic>
          <p:nvPicPr>
            <p:cNvPr id="2" name="图片 1"/>
            <p:cNvPicPr>
              <a:picLocks noChangeAspect="1"/>
            </p:cNvPicPr>
            <p:nvPr/>
          </p:nvPicPr>
          <p:blipFill>
            <a:blip r:embed="rId3" cstate="print"/>
            <a:srcRect l="77655" t="46693" r="5393" b="2532"/>
            <a:stretch>
              <a:fillRect/>
            </a:stretch>
          </p:blipFill>
          <p:spPr>
            <a:xfrm>
              <a:off x="11117" y="6621"/>
              <a:ext cx="1112" cy="2058"/>
            </a:xfrm>
            <a:prstGeom prst="roundRect">
              <a:avLst/>
            </a:prstGeom>
          </p:spPr>
        </p:pic>
        <p:pic>
          <p:nvPicPr>
            <p:cNvPr id="4" name="图片 3"/>
            <p:cNvPicPr>
              <a:picLocks noChangeAspect="1"/>
            </p:cNvPicPr>
            <p:nvPr/>
          </p:nvPicPr>
          <p:blipFill>
            <a:blip r:embed="rId3" cstate="print"/>
            <a:srcRect l="3079" t="24858" r="80869" b="17755"/>
            <a:stretch>
              <a:fillRect/>
            </a:stretch>
          </p:blipFill>
          <p:spPr>
            <a:xfrm>
              <a:off x="6078" y="6071"/>
              <a:ext cx="1053" cy="2326"/>
            </a:xfrm>
            <a:prstGeom prst="roundRect">
              <a:avLst/>
            </a:prstGeom>
          </p:spPr>
        </p:pic>
      </p:gr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by="(-#ppt_w*2)" calcmode="lin" valueType="num">
                                      <p:cBhvr rctx="PPT">
                                        <p:cTn id="7" dur="500" autoRev="1" fill="hold">
                                          <p:stCondLst>
                                            <p:cond delay="0"/>
                                          </p:stCondLst>
                                        </p:cTn>
                                        <p:tgtEl>
                                          <p:spTgt spid="7"/>
                                        </p:tgtEl>
                                        <p:attrNameLst>
                                          <p:attrName>ppt_w</p:attrName>
                                        </p:attrNameLst>
                                      </p:cBhvr>
                                    </p:anim>
                                    <p:anim by="(#ppt_w*0.50)" calcmode="lin" valueType="num">
                                      <p:cBhvr>
                                        <p:cTn id="8" dur="500" decel="50000" autoRev="1" fill="hold">
                                          <p:stCondLst>
                                            <p:cond delay="0"/>
                                          </p:stCondLst>
                                        </p:cTn>
                                        <p:tgtEl>
                                          <p:spTgt spid="7"/>
                                        </p:tgtEl>
                                        <p:attrNameLst>
                                          <p:attrName>ppt_x</p:attrName>
                                        </p:attrNameLst>
                                      </p:cBhvr>
                                    </p:anim>
                                    <p:anim from="(-#ppt_h/2)" to="(#ppt_y)" calcmode="lin" valueType="num">
                                      <p:cBhvr>
                                        <p:cTn id="9" dur="1000" fill="hold">
                                          <p:stCondLst>
                                            <p:cond delay="0"/>
                                          </p:stCondLst>
                                        </p:cTn>
                                        <p:tgtEl>
                                          <p:spTgt spid="7"/>
                                        </p:tgtEl>
                                        <p:attrNameLst>
                                          <p:attrName>ppt_y</p:attrName>
                                        </p:attrNameLst>
                                      </p:cBhvr>
                                    </p:anim>
                                    <p:animRot by="21600000">
                                      <p:cBhvr>
                                        <p:cTn id="10" dur="1000" fill="hold">
                                          <p:stCondLst>
                                            <p:cond delay="0"/>
                                          </p:stCondLst>
                                        </p:cTn>
                                        <p:tgtEl>
                                          <p:spTgt spid="7"/>
                                        </p:tgtEl>
                                        <p:attrNameLst>
                                          <p:attrName>r</p:attrName>
                                        </p:attrNameLst>
                                      </p:cBhvr>
                                    </p:animRot>
                                  </p:childTnLst>
                                </p:cTn>
                              </p:par>
                            </p:childTnLst>
                          </p:cTn>
                        </p:par>
                        <p:par>
                          <p:cTn id="11" fill="hold">
                            <p:stCondLst>
                              <p:cond delay="11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6"/>
                                        </p:tgtEl>
                                        <p:attrNameLst>
                                          <p:attrName>ppt_y</p:attrName>
                                        </p:attrNameLst>
                                      </p:cBhvr>
                                      <p:tavLst>
                                        <p:tav tm="0">
                                          <p:val>
                                            <p:strVal val="#ppt_y"/>
                                          </p:val>
                                        </p:tav>
                                        <p:tav tm="100000">
                                          <p:val>
                                            <p:strVal val="#ppt_y"/>
                                          </p:val>
                                        </p:tav>
                                      </p:tavLst>
                                    </p:anim>
                                    <p:anim calcmode="lin" valueType="num">
                                      <p:cBhvr>
                                        <p:cTn id="16"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956072" y="1013936"/>
            <a:ext cx="2594610" cy="414020"/>
          </a:xfrm>
          <a:prstGeom prst="rect">
            <a:avLst/>
          </a:prstGeom>
          <a:noFill/>
        </p:spPr>
        <p:txBody>
          <a:bodyPr wrap="none" rtlCol="0" anchor="t">
            <a:spAutoFit/>
          </a:bodyPr>
          <a:lstStyle/>
          <a:p>
            <a:r>
              <a:rPr lang="zh-CN" altLang="en-US" sz="2100" b="1" noProof="0">
                <a:ln>
                  <a:noFill/>
                </a:ln>
                <a:solidFill>
                  <a:srgbClr val="0000FF"/>
                </a:solidFill>
                <a:effectLst/>
                <a:uLnTx/>
                <a:uFillTx/>
                <a:latin typeface="Arial" panose="020B0604020202020204" pitchFamily="34" charset="0"/>
                <a:ea typeface="黑体" panose="02010609060101010101" pitchFamily="49" charset="-122"/>
                <a:sym typeface="+mn-ea"/>
              </a:rPr>
              <a:t>罗马出土的汉代丝绸</a:t>
            </a:r>
            <a:endParaRPr lang="zh-CN" altLang="en-US" sz="2100"/>
          </a:p>
        </p:txBody>
      </p:sp>
      <p:pic>
        <p:nvPicPr>
          <p:cNvPr id="32775" name="Picture 7" descr="图44 联珠对孔雀“贵”字锦"/>
          <p:cNvPicPr>
            <a:picLocks noChangeAspect="1"/>
          </p:cNvPicPr>
          <p:nvPr>
            <p:custDataLst>
              <p:tags r:id="rId2"/>
            </p:custDataLst>
          </p:nvPr>
        </p:nvPicPr>
        <p:blipFill>
          <a:blip r:embed="rId7" cstate="print"/>
          <a:stretch>
            <a:fillRect/>
          </a:stretch>
        </p:blipFill>
        <p:spPr>
          <a:xfrm>
            <a:off x="61436" y="1575911"/>
            <a:ext cx="2206466" cy="4318159"/>
          </a:xfrm>
          <a:prstGeom prst="rect">
            <a:avLst/>
          </a:prstGeom>
          <a:noFill/>
          <a:ln w="9525">
            <a:noFill/>
          </a:ln>
        </p:spPr>
      </p:pic>
      <p:pic>
        <p:nvPicPr>
          <p:cNvPr id="32774" name="Picture 6" descr="pulashan1"/>
          <p:cNvPicPr>
            <a:picLocks noChangeAspect="1"/>
          </p:cNvPicPr>
          <p:nvPr>
            <p:custDataLst>
              <p:tags r:id="rId3"/>
            </p:custDataLst>
          </p:nvPr>
        </p:nvPicPr>
        <p:blipFill>
          <a:blip r:embed="rId8" cstate="print"/>
          <a:stretch>
            <a:fillRect/>
          </a:stretch>
        </p:blipFill>
        <p:spPr>
          <a:xfrm>
            <a:off x="2354342" y="1575911"/>
            <a:ext cx="1816894" cy="4345781"/>
          </a:xfrm>
          <a:prstGeom prst="rect">
            <a:avLst/>
          </a:prstGeom>
          <a:noFill/>
          <a:ln w="9525">
            <a:noFill/>
          </a:ln>
        </p:spPr>
      </p:pic>
      <p:pic>
        <p:nvPicPr>
          <p:cNvPr id="26625" name="Picture 2" descr="图49 贺若阙墓出土的索里得金币"/>
          <p:cNvPicPr>
            <a:picLocks noChangeAspect="1"/>
          </p:cNvPicPr>
          <p:nvPr>
            <p:custDataLst>
              <p:tags r:id="rId4"/>
            </p:custDataLst>
          </p:nvPr>
        </p:nvPicPr>
        <p:blipFill>
          <a:blip r:embed="rId9" cstate="print"/>
          <a:stretch>
            <a:fillRect/>
          </a:stretch>
        </p:blipFill>
        <p:spPr>
          <a:xfrm>
            <a:off x="5354003" y="1013936"/>
            <a:ext cx="3026569" cy="4824889"/>
          </a:xfrm>
          <a:prstGeom prst="rect">
            <a:avLst/>
          </a:prstGeom>
          <a:noFill/>
          <a:ln w="9525">
            <a:noFill/>
          </a:ln>
        </p:spPr>
      </p:pic>
      <p:sp>
        <p:nvSpPr>
          <p:cNvPr id="4" name="文本框 3"/>
          <p:cNvSpPr txBox="1"/>
          <p:nvPr>
            <p:custDataLst>
              <p:tags r:id="rId5"/>
            </p:custDataLst>
          </p:nvPr>
        </p:nvSpPr>
        <p:spPr>
          <a:xfrm>
            <a:off x="4692809" y="1800225"/>
            <a:ext cx="505460" cy="3419475"/>
          </a:xfrm>
          <a:prstGeom prst="rect">
            <a:avLst/>
          </a:prstGeom>
          <a:noFill/>
        </p:spPr>
        <p:txBody>
          <a:bodyPr vert="eaVert" wrap="square" rtlCol="0">
            <a:spAutoFit/>
          </a:bodyPr>
          <a:lstStyle/>
          <a:p>
            <a:pPr algn="dist">
              <a:spcBef>
                <a:spcPct val="50000"/>
              </a:spcBef>
            </a:pPr>
            <a:r>
              <a:rPr lang="zh-CN" altLang="en-US" sz="2100" b="1">
                <a:solidFill>
                  <a:srgbClr val="CC00CC"/>
                </a:solidFill>
                <a:latin typeface="Arial" panose="020B0604020202020204" pitchFamily="34" charset="0"/>
                <a:ea typeface="华文中宋" panose="02010600040101010101" pitchFamily="2" charset="-122"/>
                <a:sym typeface="+mn-ea"/>
              </a:rPr>
              <a:t>中国出土罗马金币</a:t>
            </a:r>
            <a:endParaRPr lang="zh-CN" altLang="en-US" sz="2100"/>
          </a:p>
        </p:txBody>
      </p:sp>
    </p:spTree>
  </p:cSld>
  <p:clrMapOvr>
    <a:masterClrMapping/>
  </p:clrMapOvr>
  <p:transition spd="slow" advTm="4111">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58470" y="76835"/>
            <a:ext cx="4950460" cy="514985"/>
            <a:chOff x="722" y="121"/>
            <a:chExt cx="7796" cy="811"/>
          </a:xfrm>
        </p:grpSpPr>
        <p:sp>
          <p:nvSpPr>
            <p:cNvPr id="4" name="文本框 3"/>
            <p:cNvSpPr txBox="1"/>
            <p:nvPr/>
          </p:nvSpPr>
          <p:spPr>
            <a:xfrm>
              <a:off x="1590" y="164"/>
              <a:ext cx="6928" cy="725"/>
            </a:xfrm>
            <a:prstGeom prst="rect">
              <a:avLst/>
            </a:prstGeom>
            <a:noFill/>
          </p:spPr>
          <p:txBody>
            <a:bodyPr anchor="ctr">
              <a:spAutoFit/>
            </a:bodyPr>
            <a:lstStyle/>
            <a:p>
              <a:pPr algn="l" fontAlgn="auto">
                <a:spcBef>
                  <a:spcPts val="0"/>
                </a:spcBef>
                <a:spcAft>
                  <a:spcPts val="0"/>
                </a:spcAft>
                <a:defRPr/>
              </a:pPr>
              <a:r>
                <a:rPr lang="zh-CN" altLang="en-US" sz="2400" b="0" kern="0" dirty="0" smtClean="0">
                  <a:solidFill>
                    <a:srgbClr val="113A83"/>
                  </a:solidFill>
                  <a:latin typeface="汉仪方叠体简" panose="02010600000101010101" charset="-122"/>
                  <a:ea typeface="汉仪方叠体简" panose="02010600000101010101" charset="-122"/>
                </a:rPr>
                <a:t>文明的交流</a:t>
              </a:r>
            </a:p>
          </p:txBody>
        </p:sp>
        <p:sp>
          <p:nvSpPr>
            <p:cNvPr id="5" name="六边形 4"/>
            <p:cNvSpPr/>
            <p:nvPr>
              <p:custDataLst>
                <p:tags r:id="rId1"/>
              </p:custDataLst>
            </p:nvPr>
          </p:nvSpPr>
          <p:spPr>
            <a:xfrm>
              <a:off x="722" y="121"/>
              <a:ext cx="941" cy="811"/>
            </a:xfrm>
            <a:prstGeom prst="hexagon">
              <a:avLst/>
            </a:prstGeom>
            <a:solidFill>
              <a:srgbClr val="FFFFFF"/>
            </a:solidFill>
            <a:ln>
              <a:noFill/>
            </a:ln>
            <a:effectLst>
              <a:innerShdw blurRad="63500" dist="63500" dir="120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sz="2000" dirty="0">
                  <a:solidFill>
                    <a:srgbClr val="113A83"/>
                  </a:solidFill>
                  <a:latin typeface="Arial Rounded MT Bold" panose="020F0704030504030204" pitchFamily="34" charset="0"/>
                </a:rPr>
                <a:t>0</a:t>
              </a:r>
              <a:r>
                <a:rPr lang="en-US" sz="2000" dirty="0">
                  <a:solidFill>
                    <a:srgbClr val="113A83"/>
                  </a:solidFill>
                  <a:latin typeface="Arial Rounded MT Bold" panose="020F0704030504030204" pitchFamily="34" charset="0"/>
                </a:rPr>
                <a:t>3</a:t>
              </a:r>
            </a:p>
          </p:txBody>
        </p:sp>
      </p:grpSp>
      <p:sp>
        <p:nvSpPr>
          <p:cNvPr id="2" name="文本框 1"/>
          <p:cNvSpPr txBox="1"/>
          <p:nvPr/>
        </p:nvSpPr>
        <p:spPr>
          <a:xfrm>
            <a:off x="3004820" y="149860"/>
            <a:ext cx="5245100" cy="398780"/>
          </a:xfrm>
          <a:prstGeom prst="rect">
            <a:avLst/>
          </a:prstGeom>
          <a:noFill/>
        </p:spPr>
        <p:txBody>
          <a:bodyPr wrap="square" rtlCol="0">
            <a:spAutoFit/>
          </a:bodyPr>
          <a:lstStyle/>
          <a:p>
            <a:r>
              <a:rPr lang="zh-CN" altLang="en-US" sz="2000"/>
              <a:t>阅读教材思考文明交流具体表现在哪些方面？</a:t>
            </a:r>
          </a:p>
        </p:txBody>
      </p:sp>
      <p:sp>
        <p:nvSpPr>
          <p:cNvPr id="76" name="TextBox 57"/>
          <p:cNvSpPr txBox="1"/>
          <p:nvPr/>
        </p:nvSpPr>
        <p:spPr bwMode="auto">
          <a:xfrm>
            <a:off x="36195" y="2060575"/>
            <a:ext cx="2478405" cy="2245360"/>
          </a:xfrm>
          <a:prstGeom prst="rect">
            <a:avLst/>
          </a:prstGeom>
          <a:noFill/>
        </p:spPr>
        <p:txBody>
          <a:bodyPr wrap="square">
            <a:spAutoFit/>
            <a:scene3d>
              <a:camera prst="orthographicFront"/>
              <a:lightRig rig="threePt" dir="t"/>
            </a:scene3d>
          </a:bodyPr>
          <a:lstStyle/>
          <a:p>
            <a:pPr algn="l" eaLnBrk="1" fontAlgn="auto" hangingPunct="1">
              <a:lnSpc>
                <a:spcPct val="100000"/>
              </a:lnSpc>
              <a:spcBef>
                <a:spcPts val="0"/>
              </a:spcBef>
              <a:spcAft>
                <a:spcPts val="0"/>
              </a:spcAft>
              <a:defRPr/>
            </a:pPr>
            <a:r>
              <a:rPr lang="zh-CN" altLang="en-US" sz="2000" kern="0" dirty="0">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汉朝与罗马</a:t>
            </a:r>
            <a:r>
              <a:rPr lang="zh-CN" altLang="en-US" sz="2000" kern="0"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rPr>
              <a:t>（大秦）：</a:t>
            </a:r>
          </a:p>
          <a:p>
            <a:pPr algn="l" eaLnBrk="1" fontAlgn="auto" hangingPunct="1">
              <a:lnSpc>
                <a:spcPct val="100000"/>
              </a:lnSpc>
              <a:spcBef>
                <a:spcPts val="0"/>
              </a:spcBef>
              <a:spcAft>
                <a:spcPts val="0"/>
              </a:spcAft>
              <a:defRPr/>
            </a:pPr>
            <a:r>
              <a:rPr lang="zh-CN" altLang="en-US" sz="2000" kern="0"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rPr>
              <a:t>波斯帝国时丝绸已达地中海东岸</a:t>
            </a:r>
          </a:p>
          <a:p>
            <a:pPr algn="l" eaLnBrk="1" fontAlgn="auto" hangingPunct="1">
              <a:lnSpc>
                <a:spcPct val="100000"/>
              </a:lnSpc>
              <a:spcBef>
                <a:spcPts val="0"/>
              </a:spcBef>
              <a:spcAft>
                <a:spcPts val="0"/>
              </a:spcAft>
              <a:defRPr/>
            </a:pPr>
            <a:r>
              <a:rPr lang="zh-CN" altLang="en-US" sz="2000" kern="0"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rPr>
              <a:t>东汉班超派</a:t>
            </a:r>
            <a:r>
              <a:rPr lang="zh-CN" altLang="en-US" sz="2000" kern="0" dirty="0">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甘英出使</a:t>
            </a:r>
            <a:r>
              <a:rPr lang="zh-CN" altLang="en-US" sz="2000" kern="0"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rPr>
              <a:t>大秦</a:t>
            </a:r>
          </a:p>
          <a:p>
            <a:pPr algn="l" eaLnBrk="1" fontAlgn="auto" hangingPunct="1">
              <a:lnSpc>
                <a:spcPct val="100000"/>
              </a:lnSpc>
              <a:spcBef>
                <a:spcPts val="0"/>
              </a:spcBef>
              <a:spcAft>
                <a:spcPts val="0"/>
              </a:spcAft>
              <a:defRPr/>
            </a:pPr>
            <a:r>
              <a:rPr lang="en-US" altLang="zh-CN" sz="2000" kern="0"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rPr>
              <a:t>2</a:t>
            </a:r>
            <a:r>
              <a:rPr lang="zh-CN" altLang="en-US" sz="2000" kern="0"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rPr>
              <a:t>世纪</a:t>
            </a:r>
            <a:r>
              <a:rPr lang="zh-CN" altLang="en-US" sz="2000" kern="0" dirty="0">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罗马商人</a:t>
            </a:r>
            <a:r>
              <a:rPr lang="zh-CN" altLang="en-US" sz="2000" kern="0"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rPr>
              <a:t>到达</a:t>
            </a:r>
            <a:r>
              <a:rPr lang="zh-CN" altLang="en-US" sz="2000" kern="0" dirty="0">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洛阳</a:t>
            </a:r>
          </a:p>
        </p:txBody>
      </p:sp>
      <p:sp>
        <p:nvSpPr>
          <p:cNvPr id="77" name="TextBox 57"/>
          <p:cNvSpPr txBox="1"/>
          <p:nvPr/>
        </p:nvSpPr>
        <p:spPr bwMode="auto">
          <a:xfrm>
            <a:off x="2586697" y="2133078"/>
            <a:ext cx="2004490" cy="1691640"/>
          </a:xfrm>
          <a:prstGeom prst="rect">
            <a:avLst/>
          </a:prstGeom>
          <a:noFill/>
        </p:spPr>
        <p:txBody>
          <a:bodyPr wrap="square">
            <a:spAutoFit/>
            <a:scene3d>
              <a:camera prst="orthographicFront"/>
              <a:lightRig rig="threePt" dir="t"/>
            </a:scene3d>
          </a:bodyPr>
          <a:lstStyle/>
          <a:p>
            <a:pPr lvl="0" algn="l" fontAlgn="auto">
              <a:lnSpc>
                <a:spcPct val="130000"/>
              </a:lnSpc>
              <a:spcBef>
                <a:spcPts val="0"/>
              </a:spcBef>
              <a:spcAft>
                <a:spcPts val="0"/>
              </a:spcAft>
              <a:buClrTx/>
              <a:buSzTx/>
              <a:buFontTx/>
              <a:defRPr/>
            </a:pPr>
            <a:r>
              <a:rPr lang="zh-CN" altLang="en-US" sz="2000" kern="0" dirty="0">
                <a:effectLst/>
                <a:latin typeface="微软雅黑" panose="020B0503020204020204" pitchFamily="34" charset="-122"/>
                <a:ea typeface="微软雅黑" panose="020B0503020204020204" pitchFamily="34" charset="-122"/>
                <a:cs typeface="Arial" panose="020B0604020202020204" pitchFamily="34" charset="0"/>
                <a:sym typeface="+mn-ea"/>
              </a:rPr>
              <a:t>西亚</a:t>
            </a:r>
            <a:r>
              <a:rPr lang="zh-CN" altLang="en-US" sz="2000" kern="0" dirty="0">
                <a:solidFill>
                  <a:srgbClr val="FF0000"/>
                </a:solidFill>
                <a:effectLst/>
                <a:latin typeface="微软雅黑" panose="020B0503020204020204" pitchFamily="34" charset="-122"/>
                <a:ea typeface="微软雅黑" panose="020B0503020204020204" pitchFamily="34" charset="-122"/>
                <a:cs typeface="Arial" panose="020B0604020202020204" pitchFamily="34" charset="0"/>
                <a:sym typeface="+mn-ea"/>
              </a:rPr>
              <a:t>神话</a:t>
            </a:r>
            <a:r>
              <a:rPr lang="zh-CN" altLang="en-US" sz="2000" kern="0" dirty="0">
                <a:effectLst/>
                <a:latin typeface="微软雅黑" panose="020B0503020204020204" pitchFamily="34" charset="-122"/>
                <a:ea typeface="微软雅黑" panose="020B0503020204020204" pitchFamily="34" charset="-122"/>
                <a:cs typeface="Arial" panose="020B0604020202020204" pitchFamily="34" charset="0"/>
                <a:sym typeface="+mn-ea"/>
              </a:rPr>
              <a:t>影响希腊神话</a:t>
            </a:r>
          </a:p>
          <a:p>
            <a:pPr lvl="0" algn="l" fontAlgn="auto">
              <a:lnSpc>
                <a:spcPct val="130000"/>
              </a:lnSpc>
              <a:spcBef>
                <a:spcPts val="0"/>
              </a:spcBef>
              <a:spcAft>
                <a:spcPts val="0"/>
              </a:spcAft>
              <a:buClrTx/>
              <a:buSzTx/>
              <a:buFontTx/>
              <a:defRPr/>
            </a:pPr>
            <a:r>
              <a:rPr lang="zh-CN" altLang="en-US" sz="2000" kern="0" dirty="0">
                <a:effectLst/>
                <a:latin typeface="微软雅黑" panose="020B0503020204020204" pitchFamily="34" charset="-122"/>
                <a:ea typeface="微软雅黑" panose="020B0503020204020204" pitchFamily="34" charset="-122"/>
                <a:cs typeface="Arial" panose="020B0604020202020204" pitchFamily="34" charset="0"/>
                <a:sym typeface="+mn-ea"/>
              </a:rPr>
              <a:t>希腊</a:t>
            </a:r>
            <a:r>
              <a:rPr lang="zh-CN" altLang="en-US" sz="2000" kern="0" dirty="0">
                <a:solidFill>
                  <a:srgbClr val="FF0000"/>
                </a:solidFill>
                <a:effectLst/>
                <a:latin typeface="微软雅黑" panose="020B0503020204020204" pitchFamily="34" charset="-122"/>
                <a:ea typeface="微软雅黑" panose="020B0503020204020204" pitchFamily="34" charset="-122"/>
                <a:cs typeface="Arial" panose="020B0604020202020204" pitchFamily="34" charset="0"/>
                <a:sym typeface="+mn-ea"/>
              </a:rPr>
              <a:t>雕刻</a:t>
            </a:r>
            <a:r>
              <a:rPr lang="zh-CN" altLang="en-US" sz="2000" kern="0" dirty="0">
                <a:effectLst/>
                <a:latin typeface="微软雅黑" panose="020B0503020204020204" pitchFamily="34" charset="-122"/>
                <a:ea typeface="微软雅黑" panose="020B0503020204020204" pitchFamily="34" charset="-122"/>
                <a:cs typeface="Arial" panose="020B0604020202020204" pitchFamily="34" charset="0"/>
                <a:sym typeface="+mn-ea"/>
              </a:rPr>
              <a:t>借鉴埃及雕刻</a:t>
            </a:r>
          </a:p>
        </p:txBody>
      </p:sp>
      <p:sp>
        <p:nvSpPr>
          <p:cNvPr id="78" name="TextBox 57"/>
          <p:cNvSpPr txBox="1"/>
          <p:nvPr/>
        </p:nvSpPr>
        <p:spPr bwMode="auto">
          <a:xfrm>
            <a:off x="4663440" y="2137410"/>
            <a:ext cx="2487930" cy="1630045"/>
          </a:xfrm>
          <a:prstGeom prst="rect">
            <a:avLst/>
          </a:prstGeom>
          <a:noFill/>
        </p:spPr>
        <p:txBody>
          <a:bodyPr wrap="square">
            <a:spAutoFit/>
            <a:scene3d>
              <a:camera prst="orthographicFront"/>
              <a:lightRig rig="threePt" dir="t"/>
            </a:scene3d>
          </a:bodyPr>
          <a:lstStyle/>
          <a:p>
            <a:pPr lvl="0" algn="l" fontAlgn="auto">
              <a:lnSpc>
                <a:spcPct val="100000"/>
              </a:lnSpc>
              <a:spcBef>
                <a:spcPts val="0"/>
              </a:spcBef>
              <a:spcAft>
                <a:spcPts val="0"/>
              </a:spcAft>
              <a:buClrTx/>
              <a:buSzTx/>
              <a:buFontTx/>
              <a:defRPr/>
            </a:pPr>
            <a:r>
              <a:rPr lang="zh-CN" altLang="en-US" sz="2000" kern="0" dirty="0">
                <a:effectLst/>
                <a:latin typeface="微软雅黑" panose="020B0503020204020204" pitchFamily="34" charset="-122"/>
                <a:ea typeface="微软雅黑" panose="020B0503020204020204" pitchFamily="34" charset="-122"/>
                <a:cs typeface="Arial" panose="020B0604020202020204" pitchFamily="34" charset="0"/>
                <a:sym typeface="+mn-ea"/>
              </a:rPr>
              <a:t>西亚</a:t>
            </a:r>
            <a:r>
              <a:rPr lang="zh-CN" altLang="en-US" sz="2000" kern="0" dirty="0">
                <a:solidFill>
                  <a:srgbClr val="FF0000"/>
                </a:solidFill>
                <a:effectLst/>
                <a:latin typeface="微软雅黑" panose="020B0503020204020204" pitchFamily="34" charset="-122"/>
                <a:ea typeface="微软雅黑" panose="020B0503020204020204" pitchFamily="34" charset="-122"/>
                <a:cs typeface="Arial" panose="020B0604020202020204" pitchFamily="34" charset="0"/>
                <a:sym typeface="+mn-ea"/>
              </a:rPr>
              <a:t>农耕技术</a:t>
            </a:r>
            <a:r>
              <a:rPr lang="zh-CN" altLang="en-US" sz="2000" kern="0" dirty="0">
                <a:effectLst/>
                <a:latin typeface="微软雅黑" panose="020B0503020204020204" pitchFamily="34" charset="-122"/>
                <a:ea typeface="微软雅黑" panose="020B0503020204020204" pitchFamily="34" charset="-122"/>
                <a:cs typeface="Arial" panose="020B0604020202020204" pitchFamily="34" charset="0"/>
                <a:sym typeface="+mn-ea"/>
              </a:rPr>
              <a:t>传入中亚、欧洲和北非的一些地区</a:t>
            </a:r>
          </a:p>
          <a:p>
            <a:pPr lvl="0" algn="l" fontAlgn="auto">
              <a:lnSpc>
                <a:spcPct val="100000"/>
              </a:lnSpc>
              <a:spcBef>
                <a:spcPts val="0"/>
              </a:spcBef>
              <a:spcAft>
                <a:spcPts val="0"/>
              </a:spcAft>
              <a:buClrTx/>
              <a:buSzTx/>
              <a:buFontTx/>
              <a:defRPr/>
            </a:pPr>
            <a:r>
              <a:rPr lang="zh-CN" altLang="en-US" sz="2000" kern="0" dirty="0">
                <a:effectLst/>
                <a:latin typeface="微软雅黑" panose="020B0503020204020204" pitchFamily="34" charset="-122"/>
                <a:ea typeface="微软雅黑" panose="020B0503020204020204" pitchFamily="34" charset="-122"/>
                <a:cs typeface="Arial" panose="020B0604020202020204" pitchFamily="34" charset="0"/>
                <a:sym typeface="+mn-ea"/>
              </a:rPr>
              <a:t>西亚</a:t>
            </a:r>
            <a:r>
              <a:rPr lang="zh-CN" altLang="en-US" sz="2000" kern="0" dirty="0">
                <a:solidFill>
                  <a:srgbClr val="FF0000"/>
                </a:solidFill>
                <a:effectLst/>
                <a:latin typeface="微软雅黑" panose="020B0503020204020204" pitchFamily="34" charset="-122"/>
                <a:ea typeface="微软雅黑" panose="020B0503020204020204" pitchFamily="34" charset="-122"/>
                <a:cs typeface="Arial" panose="020B0604020202020204" pitchFamily="34" charset="0"/>
                <a:sym typeface="+mn-ea"/>
              </a:rPr>
              <a:t>冶铁技术</a:t>
            </a:r>
            <a:r>
              <a:rPr lang="zh-CN" altLang="en-US" sz="2000" kern="0" dirty="0">
                <a:effectLst/>
                <a:latin typeface="微软雅黑" panose="020B0503020204020204" pitchFamily="34" charset="-122"/>
                <a:ea typeface="微软雅黑" panose="020B0503020204020204" pitchFamily="34" charset="-122"/>
                <a:cs typeface="Arial" panose="020B0604020202020204" pitchFamily="34" charset="0"/>
                <a:sym typeface="+mn-ea"/>
              </a:rPr>
              <a:t>扩散到埃及和希腊等地</a:t>
            </a:r>
          </a:p>
        </p:txBody>
      </p:sp>
      <p:sp>
        <p:nvSpPr>
          <p:cNvPr id="79" name="TextBox 57"/>
          <p:cNvSpPr txBox="1"/>
          <p:nvPr/>
        </p:nvSpPr>
        <p:spPr bwMode="auto">
          <a:xfrm>
            <a:off x="7230745" y="2174240"/>
            <a:ext cx="1739265" cy="1322070"/>
          </a:xfrm>
          <a:prstGeom prst="rect">
            <a:avLst/>
          </a:prstGeom>
          <a:noFill/>
        </p:spPr>
        <p:txBody>
          <a:bodyPr wrap="square">
            <a:spAutoFit/>
            <a:scene3d>
              <a:camera prst="orthographicFront"/>
              <a:lightRig rig="threePt" dir="t"/>
            </a:scene3d>
          </a:bodyPr>
          <a:lstStyle/>
          <a:p>
            <a:pPr lvl="0" algn="l" fontAlgn="auto">
              <a:lnSpc>
                <a:spcPct val="100000"/>
              </a:lnSpc>
              <a:spcBef>
                <a:spcPts val="0"/>
              </a:spcBef>
              <a:spcAft>
                <a:spcPts val="0"/>
              </a:spcAft>
              <a:buClrTx/>
              <a:buSzTx/>
              <a:buFontTx/>
              <a:defRPr/>
            </a:pPr>
            <a:r>
              <a:rPr lang="zh-CN" altLang="en-US" sz="2000" kern="0" dirty="0">
                <a:effectLst/>
                <a:latin typeface="微软雅黑" panose="020B0503020204020204" pitchFamily="34" charset="-122"/>
                <a:ea typeface="微软雅黑" panose="020B0503020204020204" pitchFamily="34" charset="-122"/>
                <a:cs typeface="Arial" panose="020B0604020202020204" pitchFamily="34" charset="0"/>
                <a:sym typeface="+mn-ea"/>
              </a:rPr>
              <a:t>西亚地区首创</a:t>
            </a:r>
            <a:r>
              <a:rPr lang="zh-CN" altLang="en-US" sz="2000" kern="0" dirty="0">
                <a:solidFill>
                  <a:srgbClr val="FF0000"/>
                </a:solidFill>
                <a:effectLst/>
                <a:latin typeface="微软雅黑" panose="020B0503020204020204" pitchFamily="34" charset="-122"/>
                <a:ea typeface="微软雅黑" panose="020B0503020204020204" pitchFamily="34" charset="-122"/>
                <a:cs typeface="Arial" panose="020B0604020202020204" pitchFamily="34" charset="0"/>
                <a:sym typeface="+mn-ea"/>
              </a:rPr>
              <a:t>腓尼基字母文字</a:t>
            </a:r>
            <a:r>
              <a:rPr lang="zh-CN" altLang="en-US" sz="2000" kern="0" dirty="0">
                <a:effectLst/>
                <a:latin typeface="微软雅黑" panose="020B0503020204020204" pitchFamily="34" charset="-122"/>
                <a:ea typeface="微软雅黑" panose="020B0503020204020204" pitchFamily="34" charset="-122"/>
                <a:cs typeface="Arial" panose="020B0604020202020204" pitchFamily="34" charset="0"/>
                <a:sym typeface="+mn-ea"/>
              </a:rPr>
              <a:t>，影响不断扩大</a:t>
            </a:r>
          </a:p>
        </p:txBody>
      </p:sp>
      <p:grpSp>
        <p:nvGrpSpPr>
          <p:cNvPr id="24" name="Group 2"/>
          <p:cNvGrpSpPr/>
          <p:nvPr/>
        </p:nvGrpSpPr>
        <p:grpSpPr>
          <a:xfrm>
            <a:off x="2263775" y="3984625"/>
            <a:ext cx="1925955" cy="2344420"/>
            <a:chOff x="7992" y="236"/>
            <a:chExt cx="2882" cy="3992"/>
          </a:xfrm>
        </p:grpSpPr>
        <p:pic>
          <p:nvPicPr>
            <p:cNvPr id="1027" name="Picture 3"/>
            <p:cNvPicPr>
              <a:picLocks noChangeAspect="1" noChangeArrowheads="1"/>
            </p:cNvPicPr>
            <p:nvPr/>
          </p:nvPicPr>
          <p:blipFill>
            <a:blip r:embed="rId4" cstate="print">
              <a:lum bright="6000"/>
              <a:extLst>
                <a:ext uri="{28A0092B-C50C-407E-A947-70E740481C1C}">
                  <a14:useLocalDpi xmlns:a14="http://schemas.microsoft.com/office/drawing/2010/main" xmlns="" val="0"/>
                </a:ext>
              </a:extLst>
            </a:blip>
            <a:stretch>
              <a:fillRect/>
            </a:stretch>
          </p:blipFill>
          <p:spPr bwMode="auto">
            <a:xfrm>
              <a:off x="7991" y="235"/>
              <a:ext cx="1315" cy="38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 name="Picture 4"/>
            <p:cNvPicPr>
              <a:picLocks noChangeAspect="1" noChangeArrowheads="1"/>
            </p:cNvPicPr>
            <p:nvPr/>
          </p:nvPicPr>
          <p:blipFill>
            <a:blip r:embed="rId5" cstate="print">
              <a:lum bright="12000" contrast="24000"/>
              <a:extLst>
                <a:ext uri="{28A0092B-C50C-407E-A947-70E740481C1C}">
                  <a14:useLocalDpi xmlns:a14="http://schemas.microsoft.com/office/drawing/2010/main" xmlns="" val="0"/>
                </a:ext>
              </a:extLst>
            </a:blip>
            <a:stretch>
              <a:fillRect/>
            </a:stretch>
          </p:blipFill>
          <p:spPr bwMode="auto">
            <a:xfrm>
              <a:off x="9300" y="239"/>
              <a:ext cx="1574" cy="3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7" name="组合 26"/>
          <p:cNvGrpSpPr/>
          <p:nvPr/>
        </p:nvGrpSpPr>
        <p:grpSpPr>
          <a:xfrm>
            <a:off x="-149860" y="4645660"/>
            <a:ext cx="2540000" cy="1751965"/>
            <a:chOff x="-236" y="7465"/>
            <a:chExt cx="4000" cy="2759"/>
          </a:xfrm>
        </p:grpSpPr>
        <p:pic>
          <p:nvPicPr>
            <p:cNvPr id="26625" name="Picture 2" descr="C:/Users/ADMINI~1/AppData/Local/Temp/kaimatting_20200220200626/output_20200220200638..pngoutput_20200220200638."/>
            <p:cNvPicPr>
              <a:picLocks noChangeAspect="1"/>
            </p:cNvPicPr>
            <p:nvPr/>
          </p:nvPicPr>
          <p:blipFill>
            <a:blip r:embed="rId6" cstate="print"/>
            <a:srcRect b="60194"/>
            <a:stretch>
              <a:fillRect/>
            </a:stretch>
          </p:blipFill>
          <p:spPr>
            <a:xfrm>
              <a:off x="528" y="7465"/>
              <a:ext cx="2871" cy="2290"/>
            </a:xfrm>
            <a:prstGeom prst="rect">
              <a:avLst/>
            </a:prstGeom>
            <a:noFill/>
            <a:ln w="9525">
              <a:noFill/>
            </a:ln>
          </p:spPr>
        </p:pic>
        <p:sp>
          <p:nvSpPr>
            <p:cNvPr id="26" name="文本框 25"/>
            <p:cNvSpPr txBox="1"/>
            <p:nvPr/>
          </p:nvSpPr>
          <p:spPr>
            <a:xfrm>
              <a:off x="-236" y="9644"/>
              <a:ext cx="4000" cy="580"/>
            </a:xfrm>
            <a:prstGeom prst="rect">
              <a:avLst/>
            </a:prstGeom>
            <a:noFill/>
          </p:spPr>
          <p:txBody>
            <a:bodyPr wrap="square" rtlCol="0" anchor="t">
              <a:spAutoFit/>
            </a:bodyPr>
            <a:lstStyle/>
            <a:p>
              <a:pPr lvl="0" algn="ctr">
                <a:buClrTx/>
                <a:buSzTx/>
                <a:buFontTx/>
              </a:pPr>
              <a:r>
                <a:rPr lang="zh-CN" altLang="en-US" sz="1800">
                  <a:latin typeface="楷体" panose="02010609060101010101" charset="-122"/>
                  <a:ea typeface="楷体" panose="02010609060101010101" charset="-122"/>
                  <a:sym typeface="+mn-ea"/>
                </a:rPr>
                <a:t>中国出土罗马金币</a:t>
              </a:r>
            </a:p>
          </p:txBody>
        </p:sp>
      </p:grpSp>
      <p:grpSp>
        <p:nvGrpSpPr>
          <p:cNvPr id="30" name="组合 29"/>
          <p:cNvGrpSpPr/>
          <p:nvPr/>
        </p:nvGrpSpPr>
        <p:grpSpPr>
          <a:xfrm>
            <a:off x="4591050" y="3986530"/>
            <a:ext cx="3853815" cy="2684830"/>
            <a:chOff x="6697" y="6408"/>
            <a:chExt cx="5018" cy="3896"/>
          </a:xfrm>
        </p:grpSpPr>
        <p:pic>
          <p:nvPicPr>
            <p:cNvPr id="28" name="图片 27" descr="黄色的地图&#10;&#10;描述已自动生成"/>
            <p:cNvPicPr>
              <a:picLocks noChangeAspect="1"/>
            </p:cNvPicPr>
            <p:nvPr/>
          </p:nvPicPr>
          <p:blipFill>
            <a:blip r:embed="rId7" cstate="print">
              <a:extLst>
                <a:ext uri="{BEBA8EAE-BF5A-486C-A8C5-ECC9F3942E4B}">
                  <a14:imgProps xmlns:a14="http://schemas.microsoft.com/office/drawing/2010/main" xmlns="">
                    <a14:imgLayer r:embed="rId8">
                      <a14:imgEffect>
                        <a14:sharpenSoften amount="25000"/>
                      </a14:imgEffect>
                    </a14:imgLayer>
                  </a14:imgProps>
                </a:ext>
                <a:ext uri="{28A0092B-C50C-407E-A947-70E740481C1C}">
                  <a14:useLocalDpi xmlns:a14="http://schemas.microsoft.com/office/drawing/2010/main" xmlns="" val="0"/>
                </a:ext>
              </a:extLst>
            </a:blip>
            <a:stretch>
              <a:fillRect/>
            </a:stretch>
          </p:blipFill>
          <p:spPr>
            <a:xfrm>
              <a:off x="6697" y="6408"/>
              <a:ext cx="5018" cy="3482"/>
            </a:xfrm>
            <a:prstGeom prst="rect">
              <a:avLst/>
            </a:prstGeom>
          </p:spPr>
        </p:pic>
        <p:sp>
          <p:nvSpPr>
            <p:cNvPr id="29" name="文本框 28"/>
            <p:cNvSpPr txBox="1"/>
            <p:nvPr/>
          </p:nvSpPr>
          <p:spPr>
            <a:xfrm>
              <a:off x="7114" y="9770"/>
              <a:ext cx="4000" cy="534"/>
            </a:xfrm>
            <a:prstGeom prst="rect">
              <a:avLst/>
            </a:prstGeom>
            <a:noFill/>
          </p:spPr>
          <p:txBody>
            <a:bodyPr wrap="square" rtlCol="0" anchor="t">
              <a:spAutoFit/>
            </a:bodyPr>
            <a:lstStyle/>
            <a:p>
              <a:pPr lvl="0" algn="ctr">
                <a:buClrTx/>
                <a:buSzTx/>
                <a:buFontTx/>
              </a:pPr>
              <a:r>
                <a:rPr lang="zh-CN" altLang="en-US" sz="1800">
                  <a:latin typeface="楷体" panose="02010609060101010101" charset="-122"/>
                  <a:ea typeface="楷体" panose="02010609060101010101" charset="-122"/>
                  <a:sym typeface="+mn-ea"/>
                </a:rPr>
                <a:t>西亚农耕技术传播图</a:t>
              </a:r>
            </a:p>
          </p:txBody>
        </p:sp>
      </p:grpSp>
      <p:grpSp>
        <p:nvGrpSpPr>
          <p:cNvPr id="31" name="组合 30"/>
          <p:cNvGrpSpPr/>
          <p:nvPr/>
        </p:nvGrpSpPr>
        <p:grpSpPr>
          <a:xfrm>
            <a:off x="626110" y="694690"/>
            <a:ext cx="1184245" cy="1116901"/>
            <a:chOff x="1447" y="1800"/>
            <a:chExt cx="1957" cy="1957"/>
          </a:xfrm>
        </p:grpSpPr>
        <p:sp>
          <p:nvSpPr>
            <p:cNvPr id="32" name="泪滴形 31">
              <a:hlinkClick r:id="rId9" action="ppaction://hlinksldjump"/>
            </p:cNvPr>
            <p:cNvSpPr/>
            <p:nvPr/>
          </p:nvSpPr>
          <p:spPr>
            <a:xfrm rot="8100000">
              <a:off x="1447" y="1800"/>
              <a:ext cx="1957" cy="1957"/>
            </a:xfrm>
            <a:prstGeom prst="teardrop">
              <a:avLst/>
            </a:prstGeom>
            <a:solidFill>
              <a:srgbClr val="113A8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0" b="0"/>
            </a:p>
          </p:txBody>
        </p:sp>
        <p:sp>
          <p:nvSpPr>
            <p:cNvPr id="33" name="文本框 32"/>
            <p:cNvSpPr txBox="1"/>
            <p:nvPr/>
          </p:nvSpPr>
          <p:spPr>
            <a:xfrm>
              <a:off x="1531" y="2129"/>
              <a:ext cx="1791" cy="1454"/>
            </a:xfrm>
            <a:prstGeom prst="rect">
              <a:avLst/>
            </a:prstGeom>
            <a:noFill/>
          </p:spPr>
          <p:txBody>
            <a:bodyPr wrap="square" rtlCol="0">
              <a:spAutoFit/>
              <a:scene3d>
                <a:camera prst="orthographicFront"/>
                <a:lightRig rig="threePt" dir="t"/>
              </a:scene3d>
            </a:bodyPr>
            <a:lstStyle/>
            <a:p>
              <a:r>
                <a:rPr lang="zh-CN" altLang="en-US" sz="2400">
                  <a:ln w="10160">
                    <a:solidFill>
                      <a:schemeClr val="accent5"/>
                    </a:solidFill>
                    <a:prstDash val="solid"/>
                  </a:ln>
                  <a:solidFill>
                    <a:srgbClr val="FFFFFF"/>
                  </a:solidFill>
                  <a:effectLst>
                    <a:outerShdw blurRad="38100" dist="22860" dir="5400000" algn="tl" rotWithShape="0">
                      <a:srgbClr val="000000">
                        <a:alpha val="30000"/>
                      </a:srgbClr>
                    </a:outerShdw>
                  </a:effectLst>
                  <a:latin typeface="方正粗黑宋简体" panose="02000000000000000000" charset="-122"/>
                  <a:ea typeface="方正粗黑宋简体" panose="02000000000000000000" charset="-122"/>
                </a:rPr>
                <a:t>经贸</a:t>
              </a:r>
            </a:p>
            <a:p>
              <a:r>
                <a:rPr lang="zh-CN" altLang="en-US" sz="2400">
                  <a:ln w="10160">
                    <a:solidFill>
                      <a:schemeClr val="accent5"/>
                    </a:solidFill>
                    <a:prstDash val="solid"/>
                  </a:ln>
                  <a:solidFill>
                    <a:srgbClr val="FFFFFF"/>
                  </a:solidFill>
                  <a:effectLst>
                    <a:outerShdw blurRad="38100" dist="22860" dir="5400000" algn="tl" rotWithShape="0">
                      <a:srgbClr val="000000">
                        <a:alpha val="30000"/>
                      </a:srgbClr>
                    </a:outerShdw>
                  </a:effectLst>
                  <a:latin typeface="方正粗黑宋简体" panose="02000000000000000000" charset="-122"/>
                  <a:ea typeface="方正粗黑宋简体" panose="02000000000000000000" charset="-122"/>
                </a:rPr>
                <a:t>往来</a:t>
              </a:r>
            </a:p>
          </p:txBody>
        </p:sp>
      </p:grpSp>
      <p:grpSp>
        <p:nvGrpSpPr>
          <p:cNvPr id="34" name="组合 33"/>
          <p:cNvGrpSpPr/>
          <p:nvPr/>
        </p:nvGrpSpPr>
        <p:grpSpPr>
          <a:xfrm>
            <a:off x="2808605" y="694690"/>
            <a:ext cx="1184245" cy="1116901"/>
            <a:chOff x="4654" y="1800"/>
            <a:chExt cx="1957" cy="1957"/>
          </a:xfrm>
        </p:grpSpPr>
        <p:sp>
          <p:nvSpPr>
            <p:cNvPr id="35" name="泪滴形 34"/>
            <p:cNvSpPr/>
            <p:nvPr/>
          </p:nvSpPr>
          <p:spPr>
            <a:xfrm rot="8100000">
              <a:off x="4654" y="1800"/>
              <a:ext cx="1957" cy="1957"/>
            </a:xfrm>
            <a:prstGeom prst="teardrop">
              <a:avLst/>
            </a:prstGeom>
            <a:solidFill>
              <a:srgbClr val="113A8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0" b="0"/>
            </a:p>
          </p:txBody>
        </p:sp>
        <p:sp>
          <p:nvSpPr>
            <p:cNvPr id="36" name="文本框 35"/>
            <p:cNvSpPr txBox="1"/>
            <p:nvPr/>
          </p:nvSpPr>
          <p:spPr>
            <a:xfrm>
              <a:off x="4732" y="2125"/>
              <a:ext cx="1791" cy="1454"/>
            </a:xfrm>
            <a:prstGeom prst="rect">
              <a:avLst/>
            </a:prstGeom>
            <a:noFill/>
          </p:spPr>
          <p:txBody>
            <a:bodyPr wrap="square" rtlCol="0">
              <a:spAutoFit/>
              <a:scene3d>
                <a:camera prst="orthographicFront"/>
                <a:lightRig rig="threePt" dir="t"/>
              </a:scene3d>
            </a:bodyPr>
            <a:lstStyle/>
            <a:p>
              <a:r>
                <a:rPr lang="zh-CN" altLang="en-US" sz="2400">
                  <a:ln w="10160">
                    <a:solidFill>
                      <a:schemeClr val="accent5"/>
                    </a:solidFill>
                    <a:prstDash val="solid"/>
                  </a:ln>
                  <a:solidFill>
                    <a:srgbClr val="FFFFFF"/>
                  </a:solidFill>
                  <a:effectLst>
                    <a:outerShdw blurRad="38100" dist="22860" dir="5400000" algn="tl" rotWithShape="0">
                      <a:srgbClr val="000000">
                        <a:alpha val="30000"/>
                      </a:srgbClr>
                    </a:outerShdw>
                  </a:effectLst>
                  <a:latin typeface="方正粗黑宋简体" panose="02000000000000000000" charset="-122"/>
                  <a:ea typeface="方正粗黑宋简体" panose="02000000000000000000" charset="-122"/>
                </a:rPr>
                <a:t>思想</a:t>
              </a:r>
            </a:p>
            <a:p>
              <a:r>
                <a:rPr lang="zh-CN" altLang="en-US" sz="2400">
                  <a:ln w="10160">
                    <a:solidFill>
                      <a:schemeClr val="accent5"/>
                    </a:solidFill>
                    <a:prstDash val="solid"/>
                  </a:ln>
                  <a:solidFill>
                    <a:srgbClr val="FFFFFF"/>
                  </a:solidFill>
                  <a:effectLst>
                    <a:outerShdw blurRad="38100" dist="22860" dir="5400000" algn="tl" rotWithShape="0">
                      <a:srgbClr val="000000">
                        <a:alpha val="30000"/>
                      </a:srgbClr>
                    </a:outerShdw>
                  </a:effectLst>
                  <a:latin typeface="方正粗黑宋简体" panose="02000000000000000000" charset="-122"/>
                  <a:ea typeface="方正粗黑宋简体" panose="02000000000000000000" charset="-122"/>
                </a:rPr>
                <a:t>文化</a:t>
              </a:r>
            </a:p>
          </p:txBody>
        </p:sp>
      </p:grpSp>
      <p:grpSp>
        <p:nvGrpSpPr>
          <p:cNvPr id="37" name="组合 36"/>
          <p:cNvGrpSpPr/>
          <p:nvPr/>
        </p:nvGrpSpPr>
        <p:grpSpPr>
          <a:xfrm>
            <a:off x="4991100" y="694690"/>
            <a:ext cx="1184245" cy="1116901"/>
            <a:chOff x="7860" y="1800"/>
            <a:chExt cx="1957" cy="1957"/>
          </a:xfrm>
        </p:grpSpPr>
        <p:sp>
          <p:nvSpPr>
            <p:cNvPr id="38" name="泪滴形 37"/>
            <p:cNvSpPr/>
            <p:nvPr/>
          </p:nvSpPr>
          <p:spPr>
            <a:xfrm rot="8100000">
              <a:off x="7860" y="1800"/>
              <a:ext cx="1957" cy="1957"/>
            </a:xfrm>
            <a:prstGeom prst="teardrop">
              <a:avLst/>
            </a:prstGeom>
            <a:solidFill>
              <a:srgbClr val="113A8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0" b="0"/>
            </a:p>
          </p:txBody>
        </p:sp>
        <p:sp>
          <p:nvSpPr>
            <p:cNvPr id="39" name="文本框 38"/>
            <p:cNvSpPr txBox="1"/>
            <p:nvPr/>
          </p:nvSpPr>
          <p:spPr>
            <a:xfrm>
              <a:off x="7942" y="2129"/>
              <a:ext cx="1791" cy="1454"/>
            </a:xfrm>
            <a:prstGeom prst="rect">
              <a:avLst/>
            </a:prstGeom>
            <a:noFill/>
          </p:spPr>
          <p:txBody>
            <a:bodyPr wrap="square" rtlCol="0">
              <a:spAutoFit/>
              <a:scene3d>
                <a:camera prst="orthographicFront"/>
                <a:lightRig rig="threePt" dir="t"/>
              </a:scene3d>
            </a:bodyPr>
            <a:lstStyle/>
            <a:p>
              <a:r>
                <a:rPr lang="zh-CN" altLang="en-US" sz="2400">
                  <a:ln w="10160">
                    <a:solidFill>
                      <a:schemeClr val="accent5"/>
                    </a:solidFill>
                    <a:prstDash val="solid"/>
                  </a:ln>
                  <a:solidFill>
                    <a:srgbClr val="FFFFFF"/>
                  </a:solidFill>
                  <a:effectLst>
                    <a:outerShdw blurRad="38100" dist="22860" dir="5400000" algn="tl" rotWithShape="0">
                      <a:srgbClr val="000000">
                        <a:alpha val="30000"/>
                      </a:srgbClr>
                    </a:outerShdw>
                  </a:effectLst>
                  <a:latin typeface="方正粗黑宋简体" panose="02000000000000000000" charset="-122"/>
                  <a:ea typeface="方正粗黑宋简体" panose="02000000000000000000" charset="-122"/>
                </a:rPr>
                <a:t>生产</a:t>
              </a:r>
            </a:p>
            <a:p>
              <a:r>
                <a:rPr lang="zh-CN" altLang="en-US" sz="2400">
                  <a:ln w="10160">
                    <a:solidFill>
                      <a:schemeClr val="accent5"/>
                    </a:solidFill>
                    <a:prstDash val="solid"/>
                  </a:ln>
                  <a:solidFill>
                    <a:srgbClr val="FFFFFF"/>
                  </a:solidFill>
                  <a:effectLst>
                    <a:outerShdw blurRad="38100" dist="22860" dir="5400000" algn="tl" rotWithShape="0">
                      <a:srgbClr val="000000">
                        <a:alpha val="30000"/>
                      </a:srgbClr>
                    </a:outerShdw>
                  </a:effectLst>
                  <a:latin typeface="方正粗黑宋简体" panose="02000000000000000000" charset="-122"/>
                  <a:ea typeface="方正粗黑宋简体" panose="02000000000000000000" charset="-122"/>
                </a:rPr>
                <a:t>技术</a:t>
              </a:r>
            </a:p>
          </p:txBody>
        </p:sp>
      </p:grpSp>
      <p:grpSp>
        <p:nvGrpSpPr>
          <p:cNvPr id="40" name="组合 39"/>
          <p:cNvGrpSpPr/>
          <p:nvPr/>
        </p:nvGrpSpPr>
        <p:grpSpPr>
          <a:xfrm>
            <a:off x="7180580" y="694690"/>
            <a:ext cx="1183640" cy="1101725"/>
            <a:chOff x="11067" y="1800"/>
            <a:chExt cx="1957" cy="1957"/>
          </a:xfrm>
        </p:grpSpPr>
        <p:sp>
          <p:nvSpPr>
            <p:cNvPr id="41" name="泪滴形 40">
              <a:hlinkClick r:id="rId10" action="ppaction://hlinksldjump"/>
            </p:cNvPr>
            <p:cNvSpPr/>
            <p:nvPr/>
          </p:nvSpPr>
          <p:spPr>
            <a:xfrm rot="8100000">
              <a:off x="11067" y="1800"/>
              <a:ext cx="1957" cy="1957"/>
            </a:xfrm>
            <a:prstGeom prst="teardrop">
              <a:avLst/>
            </a:prstGeom>
            <a:solidFill>
              <a:srgbClr val="113A8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0" b="0"/>
            </a:p>
          </p:txBody>
        </p:sp>
        <p:sp>
          <p:nvSpPr>
            <p:cNvPr id="42" name="文本框 41">
              <a:hlinkClick r:id="rId10" action="ppaction://hlinksldjump"/>
            </p:cNvPr>
            <p:cNvSpPr txBox="1"/>
            <p:nvPr/>
          </p:nvSpPr>
          <p:spPr>
            <a:xfrm>
              <a:off x="11150" y="2125"/>
              <a:ext cx="1791" cy="1474"/>
            </a:xfrm>
            <a:prstGeom prst="rect">
              <a:avLst/>
            </a:prstGeom>
            <a:noFill/>
          </p:spPr>
          <p:txBody>
            <a:bodyPr wrap="square" rtlCol="0">
              <a:spAutoFit/>
              <a:scene3d>
                <a:camera prst="orthographicFront"/>
                <a:lightRig rig="threePt" dir="t"/>
              </a:scene3d>
            </a:bodyPr>
            <a:lstStyle/>
            <a:p>
              <a:r>
                <a:rPr lang="zh-CN" altLang="en-US" sz="2400">
                  <a:ln w="10160">
                    <a:solidFill>
                      <a:schemeClr val="accent5"/>
                    </a:solidFill>
                    <a:prstDash val="solid"/>
                  </a:ln>
                  <a:solidFill>
                    <a:srgbClr val="FFFFFF"/>
                  </a:solidFill>
                  <a:effectLst>
                    <a:outerShdw blurRad="38100" dist="22860" dir="5400000" algn="tl" rotWithShape="0">
                      <a:srgbClr val="000000">
                        <a:alpha val="30000"/>
                      </a:srgbClr>
                    </a:outerShdw>
                  </a:effectLst>
                  <a:latin typeface="方正粗黑宋简体" panose="02000000000000000000" charset="-122"/>
                  <a:ea typeface="方正粗黑宋简体" panose="02000000000000000000" charset="-122"/>
                </a:rPr>
                <a:t>字母</a:t>
              </a:r>
            </a:p>
            <a:p>
              <a:r>
                <a:rPr lang="zh-CN" altLang="en-US" sz="2400">
                  <a:ln w="10160">
                    <a:solidFill>
                      <a:schemeClr val="accent5"/>
                    </a:solidFill>
                    <a:prstDash val="solid"/>
                  </a:ln>
                  <a:solidFill>
                    <a:srgbClr val="FFFFFF"/>
                  </a:solidFill>
                  <a:effectLst>
                    <a:outerShdw blurRad="38100" dist="22860" dir="5400000" algn="tl" rotWithShape="0">
                      <a:srgbClr val="000000">
                        <a:alpha val="30000"/>
                      </a:srgbClr>
                    </a:outerShdw>
                  </a:effectLst>
                  <a:latin typeface="方正粗黑宋简体" panose="02000000000000000000" charset="-122"/>
                  <a:ea typeface="方正粗黑宋简体" panose="02000000000000000000" charset="-122"/>
                </a:rPr>
                <a:t>文字</a:t>
              </a:r>
            </a:p>
          </p:txBody>
        </p:sp>
      </p:grpSp>
      <p:sp>
        <p:nvSpPr>
          <p:cNvPr id="7" name="矩形 6"/>
          <p:cNvSpPr/>
          <p:nvPr/>
        </p:nvSpPr>
        <p:spPr>
          <a:xfrm>
            <a:off x="179705" y="6101080"/>
            <a:ext cx="8648065" cy="521970"/>
          </a:xfrm>
          <a:prstGeom prst="rect">
            <a:avLst/>
          </a:prstGeom>
          <a:solidFill>
            <a:schemeClr val="accent3">
              <a:lumMod val="20000"/>
              <a:lumOff val="80000"/>
            </a:schemeClr>
          </a:solidFill>
          <a:ln>
            <a:noFill/>
          </a:ln>
        </p:spPr>
        <p:txBody>
          <a:bodyPr wrap="square" rtlCol="0" anchor="t">
            <a:spAutoFit/>
            <a:scene3d>
              <a:camera prst="orthographicFront"/>
              <a:lightRig rig="threePt" dir="t"/>
            </a:scene3d>
          </a:bodyPr>
          <a:lstStyle/>
          <a:p>
            <a:pPr algn="l"/>
            <a:r>
              <a:rPr lang="zh-CN" altLang="en-US" sz="280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方正粗黑宋简体" panose="02000000000000000000" charset="-122"/>
                <a:ea typeface="方正粗黑宋简体" panose="02000000000000000000" charset="-122"/>
                <a:sym typeface="+mn-ea"/>
              </a:rPr>
              <a:t>文明交流总趋势：交流不断加强，相互影响不断扩大</a:t>
            </a:r>
          </a:p>
        </p:txBody>
      </p:sp>
    </p:spTree>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linds(horizontal)">
                                      <p:cBhvr>
                                        <p:cTn id="11" dur="500"/>
                                        <p:tgtEl>
                                          <p:spTgt spid="34"/>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linds(horizontal)">
                                      <p:cBhvr>
                                        <p:cTn id="15" dur="500"/>
                                        <p:tgtEl>
                                          <p:spTgt spid="37"/>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blinds(horizontal)">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6"/>
                                        </p:tgtEl>
                                        <p:attrNameLst>
                                          <p:attrName>style.visibility</p:attrName>
                                        </p:attrNameLst>
                                      </p:cBhvr>
                                      <p:to>
                                        <p:strVal val="visible"/>
                                      </p:to>
                                    </p:set>
                                    <p:animEffect transition="in" filter="fade">
                                      <p:cBhvr>
                                        <p:cTn id="24" dur="1000"/>
                                        <p:tgtEl>
                                          <p:spTgt spid="76"/>
                                        </p:tgtEl>
                                      </p:cBhvr>
                                    </p:animEffect>
                                    <p:anim calcmode="lin" valueType="num">
                                      <p:cBhvr>
                                        <p:cTn id="25" dur="1000" fill="hold"/>
                                        <p:tgtEl>
                                          <p:spTgt spid="76"/>
                                        </p:tgtEl>
                                        <p:attrNameLst>
                                          <p:attrName>ppt_x</p:attrName>
                                        </p:attrNameLst>
                                      </p:cBhvr>
                                      <p:tavLst>
                                        <p:tav tm="0">
                                          <p:val>
                                            <p:strVal val="#ppt_x"/>
                                          </p:val>
                                        </p:tav>
                                        <p:tav tm="100000">
                                          <p:val>
                                            <p:strVal val="#ppt_x"/>
                                          </p:val>
                                        </p:tav>
                                      </p:tavLst>
                                    </p:anim>
                                    <p:anim calcmode="lin" valueType="num">
                                      <p:cBhvr>
                                        <p:cTn id="26" dur="1000" fill="hold"/>
                                        <p:tgtEl>
                                          <p:spTgt spid="76"/>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3" presetClass="entr" presetSubtype="10"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linds(horizontal)">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7"/>
                                        </p:tgtEl>
                                        <p:attrNameLst>
                                          <p:attrName>style.visibility</p:attrName>
                                        </p:attrNameLst>
                                      </p:cBhvr>
                                      <p:to>
                                        <p:strVal val="visible"/>
                                      </p:to>
                                    </p:set>
                                    <p:animEffect transition="in" filter="fade">
                                      <p:cBhvr>
                                        <p:cTn id="35" dur="1000"/>
                                        <p:tgtEl>
                                          <p:spTgt spid="77"/>
                                        </p:tgtEl>
                                      </p:cBhvr>
                                    </p:animEffect>
                                    <p:anim calcmode="lin" valueType="num">
                                      <p:cBhvr>
                                        <p:cTn id="36" dur="1000" fill="hold"/>
                                        <p:tgtEl>
                                          <p:spTgt spid="77"/>
                                        </p:tgtEl>
                                        <p:attrNameLst>
                                          <p:attrName>ppt_x</p:attrName>
                                        </p:attrNameLst>
                                      </p:cBhvr>
                                      <p:tavLst>
                                        <p:tav tm="0">
                                          <p:val>
                                            <p:strVal val="#ppt_x"/>
                                          </p:val>
                                        </p:tav>
                                        <p:tav tm="100000">
                                          <p:val>
                                            <p:strVal val="#ppt_x"/>
                                          </p:val>
                                        </p:tav>
                                      </p:tavLst>
                                    </p:anim>
                                    <p:anim calcmode="lin" valueType="num">
                                      <p:cBhvr>
                                        <p:cTn id="37" dur="1000" fill="hold"/>
                                        <p:tgtEl>
                                          <p:spTgt spid="77"/>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3" presetClass="entr" presetSubtype="10"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linds(horizontal)">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78"/>
                                        </p:tgtEl>
                                        <p:attrNameLst>
                                          <p:attrName>style.visibility</p:attrName>
                                        </p:attrNameLst>
                                      </p:cBhvr>
                                      <p:to>
                                        <p:strVal val="visible"/>
                                      </p:to>
                                    </p:set>
                                    <p:animEffect transition="in" filter="fade">
                                      <p:cBhvr>
                                        <p:cTn id="46" dur="1000"/>
                                        <p:tgtEl>
                                          <p:spTgt spid="78"/>
                                        </p:tgtEl>
                                      </p:cBhvr>
                                    </p:animEffect>
                                    <p:anim calcmode="lin" valueType="num">
                                      <p:cBhvr>
                                        <p:cTn id="47" dur="1000" fill="hold"/>
                                        <p:tgtEl>
                                          <p:spTgt spid="78"/>
                                        </p:tgtEl>
                                        <p:attrNameLst>
                                          <p:attrName>ppt_x</p:attrName>
                                        </p:attrNameLst>
                                      </p:cBhvr>
                                      <p:tavLst>
                                        <p:tav tm="0">
                                          <p:val>
                                            <p:strVal val="#ppt_x"/>
                                          </p:val>
                                        </p:tav>
                                        <p:tav tm="100000">
                                          <p:val>
                                            <p:strVal val="#ppt_x"/>
                                          </p:val>
                                        </p:tav>
                                      </p:tavLst>
                                    </p:anim>
                                    <p:anim calcmode="lin" valueType="num">
                                      <p:cBhvr>
                                        <p:cTn id="48" dur="1000" fill="hold"/>
                                        <p:tgtEl>
                                          <p:spTgt spid="78"/>
                                        </p:tgtEl>
                                        <p:attrNameLst>
                                          <p:attrName>ppt_y</p:attrName>
                                        </p:attrNameLst>
                                      </p:cBhvr>
                                      <p:tavLst>
                                        <p:tav tm="0">
                                          <p:val>
                                            <p:strVal val="#ppt_y+.1"/>
                                          </p:val>
                                        </p:tav>
                                        <p:tav tm="100000">
                                          <p:val>
                                            <p:strVal val="#ppt_y"/>
                                          </p:val>
                                        </p:tav>
                                      </p:tavLst>
                                    </p:anim>
                                  </p:childTnLst>
                                </p:cTn>
                              </p:par>
                            </p:childTnLst>
                          </p:cTn>
                        </p:par>
                        <p:par>
                          <p:cTn id="49" fill="hold">
                            <p:stCondLst>
                              <p:cond delay="1000"/>
                            </p:stCondLst>
                            <p:childTnLst>
                              <p:par>
                                <p:cTn id="50" presetID="3" presetClass="entr" presetSubtype="10" fill="hold" nodeType="after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blinds(horizontal)">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79"/>
                                        </p:tgtEl>
                                        <p:attrNameLst>
                                          <p:attrName>style.visibility</p:attrName>
                                        </p:attrNameLst>
                                      </p:cBhvr>
                                      <p:to>
                                        <p:strVal val="visible"/>
                                      </p:to>
                                    </p:set>
                                    <p:animEffect transition="in" filter="fade">
                                      <p:cBhvr>
                                        <p:cTn id="57" dur="1000"/>
                                        <p:tgtEl>
                                          <p:spTgt spid="79"/>
                                        </p:tgtEl>
                                      </p:cBhvr>
                                    </p:animEffect>
                                    <p:anim calcmode="lin" valueType="num">
                                      <p:cBhvr>
                                        <p:cTn id="58" dur="1000" fill="hold"/>
                                        <p:tgtEl>
                                          <p:spTgt spid="79"/>
                                        </p:tgtEl>
                                        <p:attrNameLst>
                                          <p:attrName>ppt_x</p:attrName>
                                        </p:attrNameLst>
                                      </p:cBhvr>
                                      <p:tavLst>
                                        <p:tav tm="0">
                                          <p:val>
                                            <p:strVal val="#ppt_x"/>
                                          </p:val>
                                        </p:tav>
                                        <p:tav tm="100000">
                                          <p:val>
                                            <p:strVal val="#ppt_x"/>
                                          </p:val>
                                        </p:tav>
                                      </p:tavLst>
                                    </p:anim>
                                    <p:anim calcmode="lin" valueType="num">
                                      <p:cBhvr>
                                        <p:cTn id="59"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blinds(horizontal)">
                                      <p:cBhvr>
                                        <p:cTn id="6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P spid="78" grpId="0"/>
      <p:bldP spid="79" grpId="0"/>
      <p:bldP spid="7"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819" name="图片 5" descr="42《中外历史纲要》下 P12"/>
          <p:cNvPicPr/>
          <p:nvPr/>
        </p:nvPicPr>
        <p:blipFill>
          <a:blip r:embed="rId4" cstate="print"/>
          <a:stretch>
            <a:fillRect/>
          </a:stretch>
        </p:blipFill>
        <p:spPr>
          <a:xfrm>
            <a:off x="76200" y="94615"/>
            <a:ext cx="8907145" cy="4727575"/>
          </a:xfrm>
          <a:prstGeom prst="rect">
            <a:avLst/>
          </a:prstGeom>
          <a:noFill/>
          <a:ln>
            <a:noFill/>
            <a:miter lim="800000"/>
            <a:headEnd/>
            <a:tailEnd/>
          </a:ln>
        </p:spPr>
      </p:pic>
      <p:sp>
        <p:nvSpPr>
          <p:cNvPr id="2" name="文本框 1"/>
          <p:cNvSpPr txBox="1"/>
          <p:nvPr/>
        </p:nvSpPr>
        <p:spPr>
          <a:xfrm>
            <a:off x="122555" y="4879340"/>
            <a:ext cx="8813800" cy="1918335"/>
          </a:xfrm>
          <a:prstGeom prst="rect">
            <a:avLst/>
          </a:prstGeom>
          <a:noFill/>
        </p:spPr>
        <p:txBody>
          <a:bodyPr wrap="square" rtlCol="0" anchor="t">
            <a:spAutoFit/>
          </a:bodyPr>
          <a:lstStyle/>
          <a:p>
            <a:pPr algn="l">
              <a:lnSpc>
                <a:spcPct val="110000"/>
              </a:lnSpc>
            </a:pPr>
            <a:r>
              <a:rPr lang="zh-CN" altLang="en-US"/>
              <a:t>《后汉书·西域传》对大秦有如下记载：</a:t>
            </a:r>
          </a:p>
          <a:p>
            <a:pPr algn="l">
              <a:lnSpc>
                <a:spcPct val="110000"/>
              </a:lnSpc>
            </a:pPr>
            <a:r>
              <a:rPr lang="zh-CN" altLang="en-US"/>
              <a:t>       “以金银为钱，银钱十当金钱一。与安息、天竺</a:t>
            </a:r>
            <a:r>
              <a:rPr lang="zh-CN" altLang="en-US">
                <a:solidFill>
                  <a:srgbClr val="FF0000"/>
                </a:solidFill>
              </a:rPr>
              <a:t>交市于海中，利有十倍</a:t>
            </a:r>
            <a:r>
              <a:rPr lang="zh-CN" altLang="en-US"/>
              <a:t>。其人质直，市无二价。谷食常贱，因用富饶。邻国使到其界首者，乘驿诣王都，至则给以金钱。其</a:t>
            </a:r>
            <a:r>
              <a:rPr lang="zh-CN" altLang="en-US">
                <a:solidFill>
                  <a:srgbClr val="FF0000"/>
                </a:solidFill>
              </a:rPr>
              <a:t>王常欲通使于汉</a:t>
            </a:r>
            <a:r>
              <a:rPr lang="zh-CN" altLang="en-US"/>
              <a:t>，而安息欲以汉缯彩与之交市，故</a:t>
            </a:r>
            <a:r>
              <a:rPr lang="zh-CN" altLang="en-US">
                <a:solidFill>
                  <a:srgbClr val="FF0000"/>
                </a:solidFill>
              </a:rPr>
              <a:t>遮阂不得自达</a:t>
            </a:r>
            <a:r>
              <a:rPr lang="zh-CN" altLang="en-US"/>
              <a:t>。至</a:t>
            </a:r>
            <a:r>
              <a:rPr lang="zh-CN" altLang="en-US">
                <a:solidFill>
                  <a:srgbClr val="FF0000"/>
                </a:solidFill>
              </a:rPr>
              <a:t>桓帝</a:t>
            </a:r>
            <a:r>
              <a:rPr lang="zh-CN" altLang="en-US"/>
              <a:t>延熹九年，</a:t>
            </a:r>
            <a:r>
              <a:rPr lang="zh-CN" altLang="en-US">
                <a:solidFill>
                  <a:srgbClr val="FF0000"/>
                </a:solidFill>
              </a:rPr>
              <a:t>大秦王安敦遣使</a:t>
            </a:r>
            <a:r>
              <a:rPr lang="zh-CN" altLang="en-US"/>
              <a:t>自日南徼外献象牙、犀角、玳瑁，</a:t>
            </a:r>
            <a:r>
              <a:rPr lang="zh-CN" altLang="en-US">
                <a:solidFill>
                  <a:srgbClr val="FF0000"/>
                </a:solidFill>
              </a:rPr>
              <a:t>始乃一通焉</a:t>
            </a:r>
            <a:r>
              <a:rPr lang="zh-CN" altLang="en-US"/>
              <a:t>。其所表贡，并无珍异，疑传者过焉。”</a:t>
            </a:r>
          </a:p>
        </p:txBody>
      </p:sp>
      <p:sp>
        <p:nvSpPr>
          <p:cNvPr id="3" name="文本框 2"/>
          <p:cNvSpPr txBox="1"/>
          <p:nvPr/>
        </p:nvSpPr>
        <p:spPr>
          <a:xfrm>
            <a:off x="4241800" y="4686300"/>
            <a:ext cx="4349115" cy="460375"/>
          </a:xfrm>
          <a:prstGeom prst="rect">
            <a:avLst/>
          </a:prstGeom>
          <a:noFill/>
        </p:spPr>
        <p:txBody>
          <a:bodyPr wrap="square" rtlCol="0">
            <a:spAutoFit/>
            <a:scene3d>
              <a:camera prst="orthographicFront"/>
              <a:lightRig rig="threePt" dir="t"/>
            </a:scene3d>
          </a:bodyPr>
          <a:lstStyle/>
          <a:p>
            <a:pPr algn="l"/>
            <a:r>
              <a:rPr lang="zh-CN" altLang="en-US" sz="2400">
                <a:solidFill>
                  <a:srgbClr val="0547A7"/>
                </a:solidFill>
                <a:effectLst>
                  <a:reflection blurRad="6350" stA="53000" endA="300" endPos="35500" dir="5400000" sy="-90000" algn="bl" rotWithShape="0"/>
                </a:effectLst>
                <a:latin typeface="楷体" panose="02010609060101010101" charset="-122"/>
                <a:ea typeface="楷体" panose="02010609060101010101" charset="-122"/>
                <a:cs typeface="楷体" panose="02010609060101010101" charset="-122"/>
              </a:rPr>
              <a:t>教材</a:t>
            </a:r>
            <a:r>
              <a:rPr lang="en-US" altLang="zh-CN" sz="2400">
                <a:solidFill>
                  <a:srgbClr val="0547A7"/>
                </a:solidFill>
                <a:effectLst>
                  <a:reflection blurRad="6350" stA="53000" endA="300" endPos="35500" dir="5400000" sy="-90000" algn="bl" rotWithShape="0"/>
                </a:effectLst>
                <a:latin typeface="楷体" panose="02010609060101010101" charset="-122"/>
                <a:ea typeface="楷体" panose="02010609060101010101" charset="-122"/>
                <a:cs typeface="楷体" panose="02010609060101010101" charset="-122"/>
              </a:rPr>
              <a:t>P13</a:t>
            </a:r>
            <a:r>
              <a:rPr lang="zh-CN" altLang="en-US" sz="2400">
                <a:solidFill>
                  <a:srgbClr val="0547A7"/>
                </a:solidFill>
                <a:effectLst>
                  <a:reflection blurRad="6350" stA="53000" endA="300" endPos="35500" dir="5400000" sy="-90000" algn="bl" rotWithShape="0"/>
                </a:effectLst>
                <a:latin typeface="楷体" panose="02010609060101010101" charset="-122"/>
                <a:ea typeface="楷体" panose="02010609060101010101" charset="-122"/>
                <a:cs typeface="楷体" panose="02010609060101010101" charset="-122"/>
              </a:rPr>
              <a:t>问题探究</a:t>
            </a:r>
          </a:p>
        </p:txBody>
      </p:sp>
      <p:sp>
        <p:nvSpPr>
          <p:cNvPr id="6" name="文本框 5">
            <a:hlinkClick r:id="rId5" action="ppaction://hlinksldjump"/>
          </p:cNvPr>
          <p:cNvSpPr txBox="1"/>
          <p:nvPr/>
        </p:nvSpPr>
        <p:spPr>
          <a:xfrm>
            <a:off x="4160520" y="6459220"/>
            <a:ext cx="4100830" cy="398780"/>
          </a:xfrm>
          <a:prstGeom prst="rect">
            <a:avLst/>
          </a:prstGeom>
          <a:solidFill>
            <a:schemeClr val="bg1">
              <a:lumMod val="95000"/>
            </a:schemeClr>
          </a:solidFill>
        </p:spPr>
        <p:txBody>
          <a:bodyPr wrap="square" rtlCol="0">
            <a:spAutoFit/>
          </a:bodyPr>
          <a:lstStyle/>
          <a:p>
            <a:pPr algn="l"/>
            <a:r>
              <a:rPr lang="en-US" altLang="zh-CN" sz="2000" b="0">
                <a:solidFill>
                  <a:srgbClr val="0547A7"/>
                </a:solidFill>
                <a:latin typeface="方正粗黑宋简体" panose="02000000000000000000" charset="-122"/>
                <a:ea typeface="方正粗黑宋简体" panose="02000000000000000000" charset="-122"/>
                <a:cs typeface="方正粗黑宋简体" panose="02000000000000000000" charset="-122"/>
              </a:rPr>
              <a:t> 3.</a:t>
            </a:r>
            <a:r>
              <a:rPr lang="zh-CN" altLang="en-US" sz="2000" b="0">
                <a:solidFill>
                  <a:srgbClr val="0547A7"/>
                </a:solidFill>
                <a:latin typeface="方正粗黑宋简体" panose="02000000000000000000" charset="-122"/>
                <a:ea typeface="方正粗黑宋简体" panose="02000000000000000000" charset="-122"/>
                <a:cs typeface="方正粗黑宋简体" panose="02000000000000000000" charset="-122"/>
              </a:rPr>
              <a:t>从间接经贸文化交流到直接交往</a:t>
            </a:r>
          </a:p>
        </p:txBody>
      </p:sp>
      <p:grpSp>
        <p:nvGrpSpPr>
          <p:cNvPr id="8" name="组合 7"/>
          <p:cNvGrpSpPr/>
          <p:nvPr/>
        </p:nvGrpSpPr>
        <p:grpSpPr>
          <a:xfrm>
            <a:off x="6749415" y="4716780"/>
            <a:ext cx="2332990" cy="565785"/>
            <a:chOff x="10629" y="7428"/>
            <a:chExt cx="3674" cy="891"/>
          </a:xfrm>
        </p:grpSpPr>
        <p:sp>
          <p:nvSpPr>
            <p:cNvPr id="5" name="文本框 4"/>
            <p:cNvSpPr txBox="1"/>
            <p:nvPr/>
          </p:nvSpPr>
          <p:spPr>
            <a:xfrm>
              <a:off x="10629" y="7428"/>
              <a:ext cx="3674" cy="628"/>
            </a:xfrm>
            <a:prstGeom prst="rect">
              <a:avLst/>
            </a:prstGeom>
            <a:solidFill>
              <a:schemeClr val="bg1">
                <a:lumMod val="95000"/>
              </a:schemeClr>
            </a:solidFill>
          </p:spPr>
          <p:txBody>
            <a:bodyPr wrap="square" rtlCol="0">
              <a:spAutoFit/>
            </a:bodyPr>
            <a:lstStyle/>
            <a:p>
              <a:pPr lvl="0" algn="l">
                <a:buClrTx/>
                <a:buSzTx/>
                <a:buFontTx/>
              </a:pPr>
              <a:r>
                <a:rPr lang="en-US" altLang="zh-CN" sz="2000" b="0">
                  <a:solidFill>
                    <a:srgbClr val="0547A7"/>
                  </a:solidFill>
                  <a:latin typeface="方正粗黑宋简体" panose="02000000000000000000" charset="-122"/>
                  <a:ea typeface="方正粗黑宋简体" panose="02000000000000000000" charset="-122"/>
                  <a:cs typeface="方正粗黑宋简体" panose="02000000000000000000" charset="-122"/>
                  <a:sym typeface="+mn-ea"/>
                </a:rPr>
                <a:t> 2.以经济交流为主</a:t>
              </a:r>
            </a:p>
          </p:txBody>
        </p:sp>
        <p:cxnSp>
          <p:nvCxnSpPr>
            <p:cNvPr id="7" name="直接连接符 6"/>
            <p:cNvCxnSpPr/>
            <p:nvPr/>
          </p:nvCxnSpPr>
          <p:spPr>
            <a:xfrm flipV="1">
              <a:off x="10772" y="8056"/>
              <a:ext cx="417" cy="263"/>
            </a:xfrm>
            <a:prstGeom prst="line">
              <a:avLst/>
            </a:prstGeom>
            <a:ln w="412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25602" name="Picture 2"/>
          <p:cNvPicPr>
            <a:picLocks noChangeAspect="1" noChangeArrowheads="1"/>
          </p:cNvPicPr>
          <p:nvPr>
            <p:custDataLst>
              <p:tags r:id="rId1"/>
            </p:custDataLst>
          </p:nvPr>
        </p:nvPicPr>
        <p:blipFill>
          <a:blip r:embed="rId6" cstate="print">
            <a:extLst>
              <a:ext uri="{28A0092B-C50C-407E-A947-70E740481C1C}">
                <a14:useLocalDpi xmlns:a14="http://schemas.microsoft.com/office/drawing/2010/main" xmlns="" val="0"/>
              </a:ext>
            </a:extLst>
          </a:blip>
          <a:stretch>
            <a:fillRect/>
          </a:stretch>
        </p:blipFill>
        <p:spPr bwMode="auto">
          <a:xfrm>
            <a:off x="35560" y="188595"/>
            <a:ext cx="8900795" cy="434467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文本框 3"/>
          <p:cNvSpPr txBox="1"/>
          <p:nvPr/>
        </p:nvSpPr>
        <p:spPr>
          <a:xfrm>
            <a:off x="5838825" y="628015"/>
            <a:ext cx="3042920" cy="398780"/>
          </a:xfrm>
          <a:prstGeom prst="rect">
            <a:avLst/>
          </a:prstGeom>
          <a:solidFill>
            <a:schemeClr val="bg1">
              <a:lumMod val="95000"/>
            </a:schemeClr>
          </a:solidFill>
        </p:spPr>
        <p:txBody>
          <a:bodyPr wrap="square" rtlCol="0">
            <a:spAutoFit/>
          </a:bodyPr>
          <a:lstStyle/>
          <a:p>
            <a:pPr lvl="0" algn="l">
              <a:buClrTx/>
              <a:buSzTx/>
              <a:buFontTx/>
            </a:pPr>
            <a:r>
              <a:rPr lang="en-US" altLang="zh-CN" sz="2000" b="0">
                <a:solidFill>
                  <a:srgbClr val="0547A7"/>
                </a:solidFill>
                <a:latin typeface="方正粗黑宋简体" panose="02000000000000000000" charset="-122"/>
                <a:ea typeface="方正粗黑宋简体" panose="02000000000000000000" charset="-122"/>
                <a:cs typeface="方正粗黑宋简体" panose="02000000000000000000" charset="-122"/>
                <a:sym typeface="+mn-ea"/>
              </a:rPr>
              <a:t>1.通过丝绸之路实现交往</a:t>
            </a:r>
          </a:p>
        </p:txBody>
      </p:sp>
    </p:spTree>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4819"/>
                                        </p:tgtEl>
                                        <p:attrNameLst>
                                          <p:attrName>style.visibility</p:attrName>
                                        </p:attrNameLst>
                                      </p:cBhvr>
                                      <p:to>
                                        <p:strVal val="visible"/>
                                      </p:to>
                                    </p:set>
                                    <p:animEffect transition="in" filter="blinds(horizontal)">
                                      <p:cBhvr>
                                        <p:cTn id="7" dur="500"/>
                                        <p:tgtEl>
                                          <p:spTgt spid="348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602"/>
                                        </p:tgtEl>
                                        <p:attrNameLst>
                                          <p:attrName>style.visibility</p:attrName>
                                        </p:attrNameLst>
                                      </p:cBhvr>
                                      <p:to>
                                        <p:strVal val="visible"/>
                                      </p:to>
                                    </p:set>
                                    <p:animEffect transition="in" filter="barn(inVertical)">
                                      <p:cBhvr>
                                        <p:cTn id="12" dur="500"/>
                                        <p:tgtEl>
                                          <p:spTgt spid="25602"/>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linds(horizontal)">
                                      <p:cBhvr>
                                        <p:cTn id="16" dur="500"/>
                                        <p:tgtEl>
                                          <p:spTgt spid="2"/>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linds(horizont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linds(horizont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linds(horizont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linds(horizontal)">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bldLvl="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58470" y="76835"/>
            <a:ext cx="4950460" cy="514985"/>
            <a:chOff x="722" y="121"/>
            <a:chExt cx="7796" cy="811"/>
          </a:xfrm>
        </p:grpSpPr>
        <p:sp>
          <p:nvSpPr>
            <p:cNvPr id="4" name="文本框 3"/>
            <p:cNvSpPr txBox="1"/>
            <p:nvPr/>
          </p:nvSpPr>
          <p:spPr>
            <a:xfrm>
              <a:off x="1590" y="164"/>
              <a:ext cx="6928" cy="725"/>
            </a:xfrm>
            <a:prstGeom prst="rect">
              <a:avLst/>
            </a:prstGeom>
            <a:noFill/>
          </p:spPr>
          <p:txBody>
            <a:bodyPr anchor="ctr">
              <a:spAutoFit/>
            </a:bodyPr>
            <a:lstStyle/>
            <a:p>
              <a:pPr algn="l" fontAlgn="auto">
                <a:spcBef>
                  <a:spcPts val="0"/>
                </a:spcBef>
                <a:spcAft>
                  <a:spcPts val="0"/>
                </a:spcAft>
                <a:defRPr/>
              </a:pPr>
              <a:r>
                <a:rPr lang="zh-CN" altLang="en-US" sz="2400" b="0" kern="0" dirty="0" smtClean="0">
                  <a:solidFill>
                    <a:srgbClr val="113A83"/>
                  </a:solidFill>
                  <a:latin typeface="汉仪方叠体简" panose="02010600000101010101" charset="-122"/>
                  <a:ea typeface="汉仪方叠体简" panose="02010600000101010101" charset="-122"/>
                </a:rPr>
                <a:t>文明的交流</a:t>
              </a:r>
            </a:p>
          </p:txBody>
        </p:sp>
        <p:sp>
          <p:nvSpPr>
            <p:cNvPr id="5" name="六边形 4"/>
            <p:cNvSpPr/>
            <p:nvPr>
              <p:custDataLst>
                <p:tags r:id="rId2"/>
              </p:custDataLst>
            </p:nvPr>
          </p:nvSpPr>
          <p:spPr>
            <a:xfrm>
              <a:off x="722" y="121"/>
              <a:ext cx="941" cy="811"/>
            </a:xfrm>
            <a:prstGeom prst="hexagon">
              <a:avLst/>
            </a:prstGeom>
            <a:solidFill>
              <a:srgbClr val="FFFFFF"/>
            </a:solidFill>
            <a:ln>
              <a:noFill/>
            </a:ln>
            <a:effectLst>
              <a:innerShdw blurRad="63500" dist="63500" dir="120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sz="2000" dirty="0">
                  <a:solidFill>
                    <a:srgbClr val="113A83"/>
                  </a:solidFill>
                  <a:latin typeface="Arial Rounded MT Bold" panose="020F0704030504030204" pitchFamily="34" charset="0"/>
                </a:rPr>
                <a:t>0</a:t>
              </a:r>
              <a:r>
                <a:rPr lang="en-US" sz="2000" dirty="0">
                  <a:solidFill>
                    <a:srgbClr val="113A83"/>
                  </a:solidFill>
                  <a:latin typeface="Arial Rounded MT Bold" panose="020F0704030504030204" pitchFamily="34" charset="0"/>
                </a:rPr>
                <a:t>3</a:t>
              </a:r>
            </a:p>
          </p:txBody>
        </p:sp>
      </p:grpSp>
      <p:sp>
        <p:nvSpPr>
          <p:cNvPr id="16" name="文本框 15"/>
          <p:cNvSpPr txBox="1"/>
          <p:nvPr/>
        </p:nvSpPr>
        <p:spPr>
          <a:xfrm>
            <a:off x="7499005" y="3301540"/>
            <a:ext cx="1593215" cy="1640205"/>
          </a:xfrm>
          <a:prstGeom prst="rect">
            <a:avLst/>
          </a:prstGeom>
          <a:noFill/>
        </p:spPr>
        <p:txBody>
          <a:bodyPr wrap="square" rtlCol="0">
            <a:spAutoFit/>
          </a:bodyPr>
          <a:lstStyle/>
          <a:p>
            <a:pPr algn="just">
              <a:lnSpc>
                <a:spcPct val="140000"/>
              </a:lnSpc>
            </a:pPr>
            <a:r>
              <a:rPr lang="zh-CN" altLang="en-US" b="1">
                <a:solidFill>
                  <a:srgbClr val="0000FF"/>
                </a:solidFill>
                <a:latin typeface="宋体" panose="02010600030101010101" pitchFamily="2" charset="-122"/>
                <a:ea typeface="宋体" panose="02010600030101010101" pitchFamily="2" charset="-122"/>
              </a:rPr>
              <a:t>古代西亚字母</a:t>
            </a:r>
          </a:p>
          <a:p>
            <a:pPr algn="just">
              <a:lnSpc>
                <a:spcPct val="140000"/>
              </a:lnSpc>
            </a:pPr>
            <a:r>
              <a:rPr lang="zh-CN" altLang="en-US" b="1">
                <a:solidFill>
                  <a:srgbClr val="0000FF"/>
                </a:solidFill>
                <a:latin typeface="宋体" panose="02010600030101010101" pitchFamily="2" charset="-122"/>
                <a:ea typeface="宋体" panose="02010600030101010101" pitchFamily="2" charset="-122"/>
              </a:rPr>
              <a:t>埃及字母</a:t>
            </a:r>
          </a:p>
          <a:p>
            <a:pPr algn="just">
              <a:lnSpc>
                <a:spcPct val="140000"/>
              </a:lnSpc>
            </a:pPr>
            <a:r>
              <a:rPr lang="zh-CN" altLang="en-US" b="1">
                <a:solidFill>
                  <a:srgbClr val="0000FF"/>
                </a:solidFill>
                <a:latin typeface="宋体" panose="02010600030101010101" pitchFamily="2" charset="-122"/>
                <a:ea typeface="宋体" panose="02010600030101010101" pitchFamily="2" charset="-122"/>
              </a:rPr>
              <a:t>印度字母</a:t>
            </a:r>
          </a:p>
          <a:p>
            <a:pPr algn="just">
              <a:lnSpc>
                <a:spcPct val="140000"/>
              </a:lnSpc>
            </a:pPr>
            <a:r>
              <a:rPr lang="en-US" altLang="zh-CN" b="1">
                <a:solidFill>
                  <a:srgbClr val="0000FF"/>
                </a:solidFill>
                <a:latin typeface="宋体" panose="02010600030101010101" pitchFamily="2" charset="-122"/>
                <a:ea typeface="宋体" panose="02010600030101010101" pitchFamily="2" charset="-122"/>
              </a:rPr>
              <a:t>……</a:t>
            </a:r>
          </a:p>
        </p:txBody>
      </p:sp>
      <p:pic>
        <p:nvPicPr>
          <p:cNvPr id="6" name="图片 5"/>
          <p:cNvPicPr>
            <a:picLocks noChangeAspect="1"/>
          </p:cNvPicPr>
          <p:nvPr/>
        </p:nvPicPr>
        <p:blipFill>
          <a:blip r:embed="rId5" cstate="print"/>
          <a:stretch>
            <a:fillRect/>
          </a:stretch>
        </p:blipFill>
        <p:spPr>
          <a:xfrm>
            <a:off x="1820545" y="3296920"/>
            <a:ext cx="1765300" cy="1568450"/>
          </a:xfrm>
          <a:prstGeom prst="rect">
            <a:avLst/>
          </a:prstGeom>
        </p:spPr>
      </p:pic>
      <p:pic>
        <p:nvPicPr>
          <p:cNvPr id="8" name="图片 7"/>
          <p:cNvPicPr>
            <a:picLocks noChangeAspect="1"/>
          </p:cNvPicPr>
          <p:nvPr/>
        </p:nvPicPr>
        <p:blipFill>
          <a:blip r:embed="rId6" cstate="print"/>
          <a:stretch>
            <a:fillRect/>
          </a:stretch>
        </p:blipFill>
        <p:spPr>
          <a:xfrm>
            <a:off x="5821045" y="3284220"/>
            <a:ext cx="1587500" cy="1536700"/>
          </a:xfrm>
          <a:prstGeom prst="rect">
            <a:avLst/>
          </a:prstGeom>
        </p:spPr>
      </p:pic>
      <p:pic>
        <p:nvPicPr>
          <p:cNvPr id="34" name="图片 33"/>
          <p:cNvPicPr>
            <a:picLocks noChangeAspect="1"/>
          </p:cNvPicPr>
          <p:nvPr/>
        </p:nvPicPr>
        <p:blipFill>
          <a:blip r:embed="rId7" cstate="print"/>
          <a:stretch>
            <a:fillRect/>
          </a:stretch>
        </p:blipFill>
        <p:spPr>
          <a:xfrm>
            <a:off x="57150" y="3343275"/>
            <a:ext cx="1667510" cy="1539240"/>
          </a:xfrm>
          <a:prstGeom prst="rect">
            <a:avLst/>
          </a:prstGeom>
        </p:spPr>
      </p:pic>
      <p:grpSp>
        <p:nvGrpSpPr>
          <p:cNvPr id="22" name="组合 21"/>
          <p:cNvGrpSpPr/>
          <p:nvPr/>
        </p:nvGrpSpPr>
        <p:grpSpPr>
          <a:xfrm>
            <a:off x="790575" y="4882515"/>
            <a:ext cx="2667000" cy="532765"/>
            <a:chOff x="1245" y="3489"/>
            <a:chExt cx="4200" cy="839"/>
          </a:xfrm>
        </p:grpSpPr>
        <p:sp>
          <p:nvSpPr>
            <p:cNvPr id="13" name="左箭头 12"/>
            <p:cNvSpPr/>
            <p:nvPr/>
          </p:nvSpPr>
          <p:spPr>
            <a:xfrm>
              <a:off x="1245" y="3489"/>
              <a:ext cx="4200" cy="36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823" y="3748"/>
              <a:ext cx="3351" cy="580"/>
            </a:xfrm>
            <a:prstGeom prst="rect">
              <a:avLst/>
            </a:prstGeom>
            <a:noFill/>
          </p:spPr>
          <p:txBody>
            <a:bodyPr wrap="square" rtlCol="0">
              <a:spAutoFit/>
            </a:bodyPr>
            <a:lstStyle/>
            <a:p>
              <a:r>
                <a:rPr lang="zh-CN" altLang="en-US"/>
                <a:t>向西传播演变</a:t>
              </a:r>
            </a:p>
          </p:txBody>
        </p:sp>
      </p:grpSp>
      <p:grpSp>
        <p:nvGrpSpPr>
          <p:cNvPr id="23" name="组合 22"/>
          <p:cNvGrpSpPr/>
          <p:nvPr/>
        </p:nvGrpSpPr>
        <p:grpSpPr>
          <a:xfrm>
            <a:off x="5966460" y="4882515"/>
            <a:ext cx="2590800" cy="532765"/>
            <a:chOff x="9396" y="3489"/>
            <a:chExt cx="4080" cy="839"/>
          </a:xfrm>
        </p:grpSpPr>
        <p:sp>
          <p:nvSpPr>
            <p:cNvPr id="15" name="右箭头 14"/>
            <p:cNvSpPr/>
            <p:nvPr/>
          </p:nvSpPr>
          <p:spPr>
            <a:xfrm>
              <a:off x="9396" y="3489"/>
              <a:ext cx="4080" cy="3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9520" y="3748"/>
              <a:ext cx="3351" cy="580"/>
            </a:xfrm>
            <a:prstGeom prst="rect">
              <a:avLst/>
            </a:prstGeom>
            <a:noFill/>
          </p:spPr>
          <p:txBody>
            <a:bodyPr wrap="square" rtlCol="0">
              <a:spAutoFit/>
            </a:bodyPr>
            <a:lstStyle/>
            <a:p>
              <a:r>
                <a:rPr lang="zh-CN" altLang="en-US"/>
                <a:t>在东方发展演变</a:t>
              </a:r>
            </a:p>
          </p:txBody>
        </p:sp>
      </p:grpSp>
      <p:sp>
        <p:nvSpPr>
          <p:cNvPr id="27" name="文本框 26"/>
          <p:cNvSpPr txBox="1"/>
          <p:nvPr/>
        </p:nvSpPr>
        <p:spPr>
          <a:xfrm>
            <a:off x="2797175" y="145415"/>
            <a:ext cx="2217420" cy="398780"/>
          </a:xfrm>
          <a:prstGeom prst="rect">
            <a:avLst/>
          </a:prstGeom>
          <a:noFill/>
        </p:spPr>
        <p:txBody>
          <a:bodyPr wrap="square" rtlCol="0">
            <a:spAutoFit/>
          </a:bodyPr>
          <a:lstStyle/>
          <a:p>
            <a:r>
              <a:rPr lang="zh-CN" altLang="en-US" sz="2000"/>
              <a:t>字母文字的推广</a:t>
            </a:r>
          </a:p>
        </p:txBody>
      </p:sp>
      <p:pic>
        <p:nvPicPr>
          <p:cNvPr id="28" name="图片 27"/>
          <p:cNvPicPr>
            <a:picLocks noChangeAspect="1"/>
          </p:cNvPicPr>
          <p:nvPr/>
        </p:nvPicPr>
        <p:blipFill>
          <a:blip r:embed="rId8" cstate="print"/>
          <a:stretch>
            <a:fillRect/>
          </a:stretch>
        </p:blipFill>
        <p:spPr>
          <a:xfrm>
            <a:off x="323850" y="591820"/>
            <a:ext cx="2209165" cy="1470660"/>
          </a:xfrm>
          <a:prstGeom prst="rect">
            <a:avLst/>
          </a:prstGeom>
        </p:spPr>
      </p:pic>
      <p:pic>
        <p:nvPicPr>
          <p:cNvPr id="29" name="图片 28"/>
          <p:cNvPicPr>
            <a:picLocks noChangeAspect="1"/>
          </p:cNvPicPr>
          <p:nvPr/>
        </p:nvPicPr>
        <p:blipFill>
          <a:blip r:embed="rId9" cstate="print"/>
          <a:srcRect t="32500" b="9125"/>
          <a:stretch>
            <a:fillRect/>
          </a:stretch>
        </p:blipFill>
        <p:spPr>
          <a:xfrm>
            <a:off x="2720975" y="592455"/>
            <a:ext cx="2205355" cy="1468120"/>
          </a:xfrm>
          <a:prstGeom prst="rect">
            <a:avLst/>
          </a:prstGeom>
        </p:spPr>
      </p:pic>
      <p:sp>
        <p:nvSpPr>
          <p:cNvPr id="47" name="矩形 46"/>
          <p:cNvSpPr/>
          <p:nvPr/>
        </p:nvSpPr>
        <p:spPr>
          <a:xfrm>
            <a:off x="474663" y="2743200"/>
            <a:ext cx="5908675" cy="460375"/>
          </a:xfrm>
          <a:prstGeom prst="rect">
            <a:avLst/>
          </a:prstGeom>
          <a:noFill/>
          <a:ln w="28575" cmpd="dbl">
            <a:solidFill>
              <a:schemeClr val="accent1">
                <a:shade val="50000"/>
              </a:schemeClr>
            </a:solidFill>
            <a:prstDash val="solid"/>
          </a:ln>
        </p:spPr>
        <p:txBody>
          <a:bodyPr wrap="none" rtlCol="0" anchor="t">
            <a:spAutoFit/>
          </a:bodyPr>
          <a:lstStyle/>
          <a:p>
            <a:pPr algn="ctr"/>
            <a:r>
              <a:rPr lang="en-US" altLang="zh-CN" sz="2400" b="0">
                <a:ln w="9525">
                  <a:solidFill>
                    <a:schemeClr val="bg1"/>
                  </a:solidFill>
                  <a:prstDash val="solid"/>
                </a:ln>
                <a:solidFill>
                  <a:schemeClr val="tx1"/>
                </a:solidFill>
                <a:effectLst/>
                <a:latin typeface="方正粗黑宋简体" panose="02000000000000000000" charset="-122"/>
                <a:ea typeface="方正粗黑宋简体" panose="02000000000000000000" charset="-122"/>
                <a:cs typeface="方正粗黑宋简体" panose="02000000000000000000" charset="-122"/>
              </a:rPr>
              <a:t>P12</a:t>
            </a:r>
            <a:r>
              <a:rPr lang="zh-CN" altLang="en-US" sz="2400" b="0">
                <a:ln w="9525">
                  <a:solidFill>
                    <a:schemeClr val="bg1"/>
                  </a:solidFill>
                  <a:prstDash val="solid"/>
                </a:ln>
                <a:solidFill>
                  <a:schemeClr val="tx1"/>
                </a:solidFill>
                <a:effectLst/>
                <a:latin typeface="方正粗黑宋简体" panose="02000000000000000000" charset="-122"/>
                <a:ea typeface="方正粗黑宋简体" panose="02000000000000000000" charset="-122"/>
                <a:cs typeface="方正粗黑宋简体" panose="02000000000000000000" charset="-122"/>
              </a:rPr>
              <a:t>思考点：为什么字母文字会广泛流行？</a:t>
            </a:r>
          </a:p>
        </p:txBody>
      </p:sp>
      <p:sp>
        <p:nvSpPr>
          <p:cNvPr id="48" name="文本框 47"/>
          <p:cNvSpPr txBox="1"/>
          <p:nvPr/>
        </p:nvSpPr>
        <p:spPr>
          <a:xfrm>
            <a:off x="170815" y="5432425"/>
            <a:ext cx="8921115" cy="1322070"/>
          </a:xfrm>
          <a:prstGeom prst="rect">
            <a:avLst/>
          </a:prstGeom>
          <a:noFill/>
        </p:spPr>
        <p:txBody>
          <a:bodyPr wrap="square" rtlCol="0">
            <a:spAutoFit/>
          </a:bodyPr>
          <a:lstStyle/>
          <a:p>
            <a:pPr lvl="0" algn="l">
              <a:lnSpc>
                <a:spcPct val="100000"/>
              </a:lnSpc>
              <a:buClrTx/>
              <a:buSzTx/>
              <a:buFontTx/>
            </a:pPr>
            <a:r>
              <a:rPr lang="zh-CN" altLang="en-US" sz="2000" b="0">
                <a:latin typeface="方正粗黑宋简体" panose="02000000000000000000" charset="-122"/>
                <a:ea typeface="方正粗黑宋简体" panose="02000000000000000000" charset="-122"/>
                <a:cs typeface="方正粗黑宋简体" panose="02000000000000000000" charset="-122"/>
                <a:sym typeface="+mn-ea"/>
              </a:rPr>
              <a:t>字母文字推广的原因：</a:t>
            </a:r>
          </a:p>
          <a:p>
            <a:pPr lvl="0" algn="l">
              <a:lnSpc>
                <a:spcPct val="100000"/>
              </a:lnSpc>
              <a:buClrTx/>
              <a:buSzTx/>
              <a:buFontTx/>
            </a:pPr>
            <a:r>
              <a:rPr lang="zh-CN" altLang="en-US" sz="2000" b="0">
                <a:solidFill>
                  <a:srgbClr val="FF0000"/>
                </a:solidFill>
                <a:latin typeface="方正粗黑宋简体" panose="02000000000000000000" charset="-122"/>
                <a:ea typeface="方正粗黑宋简体" panose="02000000000000000000" charset="-122"/>
                <a:cs typeface="方正粗黑宋简体" panose="02000000000000000000" charset="-122"/>
                <a:sym typeface="+mn-ea"/>
              </a:rPr>
              <a:t>字母文字自身优势</a:t>
            </a:r>
            <a:r>
              <a:rPr lang="zh-CN" altLang="en-US" sz="2000" b="0">
                <a:latin typeface="方正粗黑宋简体" panose="02000000000000000000" charset="-122"/>
                <a:ea typeface="方正粗黑宋简体" panose="02000000000000000000" charset="-122"/>
                <a:cs typeface="方正粗黑宋简体" panose="02000000000000000000" charset="-122"/>
                <a:sym typeface="+mn-ea"/>
              </a:rPr>
              <a:t>，符号少，易记忆，书写简便，有固定读音，表音不表意；而象形文字则有大量符号需要记忆。</a:t>
            </a:r>
          </a:p>
          <a:p>
            <a:pPr lvl="0" algn="l">
              <a:lnSpc>
                <a:spcPct val="100000"/>
              </a:lnSpc>
              <a:buClrTx/>
              <a:buSzTx/>
              <a:buFontTx/>
            </a:pPr>
            <a:r>
              <a:rPr lang="zh-CN" altLang="en-US" sz="2000" b="0">
                <a:latin typeface="方正粗黑宋简体" panose="02000000000000000000" charset="-122"/>
                <a:ea typeface="方正粗黑宋简体" panose="02000000000000000000" charset="-122"/>
                <a:cs typeface="方正粗黑宋简体" panose="02000000000000000000" charset="-122"/>
                <a:sym typeface="+mn-ea"/>
              </a:rPr>
              <a:t>古代亚欧非各帝国商业比较发达，</a:t>
            </a:r>
            <a:r>
              <a:rPr lang="zh-CN" altLang="en-US" sz="2000" b="0">
                <a:solidFill>
                  <a:srgbClr val="FF0000"/>
                </a:solidFill>
                <a:latin typeface="方正粗黑宋简体" panose="02000000000000000000" charset="-122"/>
                <a:ea typeface="方正粗黑宋简体" panose="02000000000000000000" charset="-122"/>
                <a:cs typeface="方正粗黑宋简体" panose="02000000000000000000" charset="-122"/>
                <a:sym typeface="+mn-ea"/>
              </a:rPr>
              <a:t>为经济交往方便记录</a:t>
            </a:r>
            <a:r>
              <a:rPr lang="zh-CN" altLang="en-US" sz="2000" b="0">
                <a:latin typeface="方正粗黑宋简体" panose="02000000000000000000" charset="-122"/>
                <a:ea typeface="方正粗黑宋简体" panose="02000000000000000000" charset="-122"/>
                <a:cs typeface="方正粗黑宋简体" panose="02000000000000000000" charset="-122"/>
                <a:sym typeface="+mn-ea"/>
              </a:rPr>
              <a:t>，字母文字发明并推广。</a:t>
            </a:r>
          </a:p>
        </p:txBody>
      </p:sp>
      <p:pic>
        <p:nvPicPr>
          <p:cNvPr id="12" name="图片 11"/>
          <p:cNvPicPr>
            <a:picLocks noChangeAspect="1"/>
          </p:cNvPicPr>
          <p:nvPr>
            <p:custDataLst>
              <p:tags r:id="rId1"/>
            </p:custDataLst>
          </p:nvPr>
        </p:nvPicPr>
        <p:blipFill>
          <a:blip r:embed="rId10" cstate="print">
            <a:extLst>
              <a:ext uri="{28A0092B-C50C-407E-A947-70E740481C1C}">
                <a14:useLocalDpi xmlns:a14="http://schemas.microsoft.com/office/drawing/2010/main" xmlns="" val="0"/>
              </a:ext>
            </a:extLst>
          </a:blip>
          <a:srcRect l="-593" t="615" r="593" b="57824"/>
          <a:stretch>
            <a:fillRect/>
          </a:stretch>
        </p:blipFill>
        <p:spPr>
          <a:xfrm>
            <a:off x="6660515" y="236220"/>
            <a:ext cx="2340610" cy="295973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1" name="组合 10"/>
          <p:cNvGrpSpPr/>
          <p:nvPr/>
        </p:nvGrpSpPr>
        <p:grpSpPr>
          <a:xfrm>
            <a:off x="3619500" y="3244215"/>
            <a:ext cx="2099945" cy="2199005"/>
            <a:chOff x="5700" y="5109"/>
            <a:chExt cx="3307" cy="3463"/>
          </a:xfrm>
        </p:grpSpPr>
        <p:sp>
          <p:nvSpPr>
            <p:cNvPr id="18" name="文本框 17"/>
            <p:cNvSpPr txBox="1"/>
            <p:nvPr/>
          </p:nvSpPr>
          <p:spPr>
            <a:xfrm>
              <a:off x="5775" y="7944"/>
              <a:ext cx="3233" cy="628"/>
            </a:xfrm>
            <a:prstGeom prst="rect">
              <a:avLst/>
            </a:prstGeom>
            <a:noFill/>
          </p:spPr>
          <p:txBody>
            <a:bodyPr wrap="square" rtlCol="0">
              <a:spAutoFit/>
            </a:bodyPr>
            <a:lstStyle/>
            <a:p>
              <a:r>
                <a:rPr lang="zh-CN" altLang="en-US" sz="2000">
                  <a:solidFill>
                    <a:srgbClr val="FF0000"/>
                  </a:solidFill>
                  <a:latin typeface="方正粗黑宋简体" panose="02000000000000000000" charset="-122"/>
                  <a:ea typeface="方正粗黑宋简体" panose="02000000000000000000" charset="-122"/>
                </a:rPr>
                <a:t>字母文字的起源</a:t>
              </a:r>
            </a:p>
          </p:txBody>
        </p:sp>
        <p:pic>
          <p:nvPicPr>
            <p:cNvPr id="7" name="图片 6"/>
            <p:cNvPicPr>
              <a:picLocks noChangeAspect="1"/>
            </p:cNvPicPr>
            <p:nvPr/>
          </p:nvPicPr>
          <p:blipFill>
            <a:blip r:embed="rId11" cstate="print"/>
            <a:stretch>
              <a:fillRect/>
            </a:stretch>
          </p:blipFill>
          <p:spPr>
            <a:xfrm>
              <a:off x="5700" y="5109"/>
              <a:ext cx="3290" cy="2875"/>
            </a:xfrm>
            <a:prstGeom prst="rect">
              <a:avLst/>
            </a:prstGeom>
          </p:spPr>
        </p:pic>
      </p:gr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par>
                                <p:cTn id="8" presetID="3" presetClass="entr" presetSubtype="1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linds(horizont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linds(horizontal)">
                                      <p:cBhvr>
                                        <p:cTn id="19" dur="500"/>
                                        <p:tgtEl>
                                          <p:spTgt spid="22"/>
                                        </p:tgtEl>
                                      </p:cBhvr>
                                    </p:animEffect>
                                  </p:childTnLst>
                                </p:cTn>
                              </p:par>
                              <p:par>
                                <p:cTn id="20" presetID="3"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linds(horizont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 presetClass="entr" presetSubtype="10" fill="hold"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blinds(horizontal)">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linds(horizontal)">
                                      <p:cBhvr>
                                        <p:cTn id="36" dur="500"/>
                                        <p:tgtEl>
                                          <p:spTgt spid="8"/>
                                        </p:tgtEl>
                                      </p:cBhvr>
                                    </p:animEffect>
                                  </p:childTnLst>
                                </p:cTn>
                              </p:par>
                            </p:childTnLst>
                          </p:cTn>
                        </p:par>
                        <p:par>
                          <p:cTn id="37" fill="hold">
                            <p:stCondLst>
                              <p:cond delay="500"/>
                            </p:stCondLst>
                            <p:childTnLst>
                              <p:par>
                                <p:cTn id="38" presetID="3" presetClass="entr" presetSubtype="10"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linds(horizont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linds(horizontal)">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blinds(horizontal)">
                                      <p:cBhvr>
                                        <p:cTn id="55" dur="500"/>
                                        <p:tgtEl>
                                          <p:spTgt spid="47"/>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nodeType="clickEffect">
                                  <p:stCondLst>
                                    <p:cond delay="0"/>
                                  </p:stCondLst>
                                  <p:childTnLst>
                                    <p:set>
                                      <p:cBhvr>
                                        <p:cTn id="59" dur="1" fill="hold">
                                          <p:stCondLst>
                                            <p:cond delay="0"/>
                                          </p:stCondLst>
                                        </p:cTn>
                                        <p:tgtEl>
                                          <p:spTgt spid="48">
                                            <p:txEl>
                                              <p:pRg st="0" end="0"/>
                                            </p:txEl>
                                          </p:spTgt>
                                        </p:tgtEl>
                                        <p:attrNameLst>
                                          <p:attrName>style.visibility</p:attrName>
                                        </p:attrNameLst>
                                      </p:cBhvr>
                                      <p:to>
                                        <p:strVal val="visible"/>
                                      </p:to>
                                    </p:set>
                                    <p:animEffect transition="in" filter="blinds(horizontal)">
                                      <p:cBhvr>
                                        <p:cTn id="60" dur="500"/>
                                        <p:tgtEl>
                                          <p:spTgt spid="48">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nodeType="clickEffect">
                                  <p:stCondLst>
                                    <p:cond delay="0"/>
                                  </p:stCondLst>
                                  <p:childTnLst>
                                    <p:set>
                                      <p:cBhvr>
                                        <p:cTn id="64" dur="1" fill="hold">
                                          <p:stCondLst>
                                            <p:cond delay="0"/>
                                          </p:stCondLst>
                                        </p:cTn>
                                        <p:tgtEl>
                                          <p:spTgt spid="48">
                                            <p:txEl>
                                              <p:pRg st="1" end="1"/>
                                            </p:txEl>
                                          </p:spTgt>
                                        </p:tgtEl>
                                        <p:attrNameLst>
                                          <p:attrName>style.visibility</p:attrName>
                                        </p:attrNameLst>
                                      </p:cBhvr>
                                      <p:to>
                                        <p:strVal val="visible"/>
                                      </p:to>
                                    </p:set>
                                    <p:animEffect transition="in" filter="blinds(horizontal)">
                                      <p:cBhvr>
                                        <p:cTn id="65" dur="500"/>
                                        <p:tgtEl>
                                          <p:spTgt spid="48">
                                            <p:txEl>
                                              <p:pRg st="1" end="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nodeType="clickEffect">
                                  <p:stCondLst>
                                    <p:cond delay="0"/>
                                  </p:stCondLst>
                                  <p:childTnLst>
                                    <p:set>
                                      <p:cBhvr>
                                        <p:cTn id="69" dur="1" fill="hold">
                                          <p:stCondLst>
                                            <p:cond delay="0"/>
                                          </p:stCondLst>
                                        </p:cTn>
                                        <p:tgtEl>
                                          <p:spTgt spid="48">
                                            <p:txEl>
                                              <p:pRg st="2" end="2"/>
                                            </p:txEl>
                                          </p:spTgt>
                                        </p:tgtEl>
                                        <p:attrNameLst>
                                          <p:attrName>style.visibility</p:attrName>
                                        </p:attrNameLst>
                                      </p:cBhvr>
                                      <p:to>
                                        <p:strVal val="visible"/>
                                      </p:to>
                                    </p:set>
                                    <p:animEffect transition="in" filter="blinds(horizontal)">
                                      <p:cBhvr>
                                        <p:cTn id="70" dur="500"/>
                                        <p:tgtEl>
                                          <p:spTgt spid="4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7" grpId="0"/>
      <p:bldP spid="47"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486551" y="1905179"/>
            <a:ext cx="4998182" cy="655320"/>
          </a:xfrm>
          <a:prstGeom prst="rect">
            <a:avLst/>
          </a:prstGeom>
        </p:spPr>
        <p:txBody>
          <a:bodyPr wrap="square">
            <a:spAutoFit/>
          </a:bodyPr>
          <a:lstStyle/>
          <a:p>
            <a:pPr algn="l" fontAlgn="auto">
              <a:lnSpc>
                <a:spcPts val="4400"/>
              </a:lnSpc>
              <a:spcBef>
                <a:spcPts val="0"/>
              </a:spcBef>
              <a:spcAft>
                <a:spcPts val="0"/>
              </a:spcAft>
            </a:pPr>
            <a:r>
              <a:rPr lang="zh-CN" altLang="en-US" sz="5400" b="0" dirty="0" smtClean="0">
                <a:solidFill>
                  <a:schemeClr val="tx1">
                    <a:lumMod val="95000"/>
                    <a:lumOff val="5000"/>
                  </a:schemeClr>
                </a:solidFill>
                <a:latin typeface="微软雅黑" panose="020B0503020204020204" pitchFamily="34" charset="-122"/>
                <a:ea typeface="微软雅黑" panose="020B0503020204020204" pitchFamily="34" charset="-122"/>
              </a:rPr>
              <a:t>古代文明的扩展</a:t>
            </a:r>
          </a:p>
        </p:txBody>
      </p:sp>
      <p:sp>
        <p:nvSpPr>
          <p:cNvPr id="7" name="矩形 6"/>
          <p:cNvSpPr/>
          <p:nvPr/>
        </p:nvSpPr>
        <p:spPr>
          <a:xfrm>
            <a:off x="686871" y="3485897"/>
            <a:ext cx="6056323" cy="655320"/>
          </a:xfrm>
          <a:prstGeom prst="rect">
            <a:avLst/>
          </a:prstGeom>
        </p:spPr>
        <p:txBody>
          <a:bodyPr wrap="square">
            <a:spAutoFit/>
          </a:bodyPr>
          <a:lstStyle/>
          <a:p>
            <a:pPr algn="l" fontAlgn="auto">
              <a:lnSpc>
                <a:spcPts val="4400"/>
              </a:lnSpc>
              <a:spcBef>
                <a:spcPts val="0"/>
              </a:spcBef>
              <a:spcAft>
                <a:spcPts val="0"/>
              </a:spcAft>
            </a:pPr>
            <a:r>
              <a:rPr lang="en-US" altLang="zh-CN" sz="21520" b="0" dirty="0">
                <a:solidFill>
                  <a:srgbClr val="113A83"/>
                </a:solidFill>
                <a:latin typeface="Impact" panose="020B0806030902050204" pitchFamily="34" charset="0"/>
                <a:ea typeface="微软雅黑" panose="020B0503020204020204" pitchFamily="34" charset="-122"/>
              </a:rPr>
              <a:t>01</a:t>
            </a:r>
            <a:endParaRPr lang="zh-CN" altLang="en-US" sz="8625" b="0" dirty="0">
              <a:solidFill>
                <a:srgbClr val="113A83"/>
              </a:solidFill>
              <a:latin typeface="Impact" panose="020B0806030902050204" pitchFamily="34" charset="0"/>
              <a:ea typeface="微软雅黑" panose="020B0503020204020204" pitchFamily="34" charset="-122"/>
            </a:endParaRPr>
          </a:p>
        </p:txBody>
      </p:sp>
      <p:grpSp>
        <p:nvGrpSpPr>
          <p:cNvPr id="5" name="组合 4"/>
          <p:cNvGrpSpPr/>
          <p:nvPr/>
        </p:nvGrpSpPr>
        <p:grpSpPr>
          <a:xfrm>
            <a:off x="4088130" y="2562860"/>
            <a:ext cx="3905885" cy="2033905"/>
            <a:chOff x="6078" y="5476"/>
            <a:chExt cx="6151" cy="3203"/>
          </a:xfrm>
        </p:grpSpPr>
        <p:pic>
          <p:nvPicPr>
            <p:cNvPr id="3" name="图片 2"/>
            <p:cNvPicPr>
              <a:picLocks noChangeAspect="1"/>
            </p:cNvPicPr>
            <p:nvPr/>
          </p:nvPicPr>
          <p:blipFill>
            <a:blip r:embed="rId3" cstate="print"/>
            <a:srcRect l="19116" t="13041" r="24403" b="17261"/>
            <a:stretch>
              <a:fillRect/>
            </a:stretch>
          </p:blipFill>
          <p:spPr>
            <a:xfrm>
              <a:off x="7307" y="5476"/>
              <a:ext cx="3705" cy="2825"/>
            </a:xfrm>
            <a:prstGeom prst="roundRect">
              <a:avLst/>
            </a:prstGeom>
          </p:spPr>
        </p:pic>
        <p:pic>
          <p:nvPicPr>
            <p:cNvPr id="2" name="图片 1"/>
            <p:cNvPicPr>
              <a:picLocks noChangeAspect="1"/>
            </p:cNvPicPr>
            <p:nvPr/>
          </p:nvPicPr>
          <p:blipFill>
            <a:blip r:embed="rId3" cstate="print"/>
            <a:srcRect l="77655" t="46693" r="5393" b="2532"/>
            <a:stretch>
              <a:fillRect/>
            </a:stretch>
          </p:blipFill>
          <p:spPr>
            <a:xfrm>
              <a:off x="11117" y="6621"/>
              <a:ext cx="1112" cy="2058"/>
            </a:xfrm>
            <a:prstGeom prst="roundRect">
              <a:avLst/>
            </a:prstGeom>
          </p:spPr>
        </p:pic>
        <p:pic>
          <p:nvPicPr>
            <p:cNvPr id="4" name="图片 3"/>
            <p:cNvPicPr>
              <a:picLocks noChangeAspect="1"/>
            </p:cNvPicPr>
            <p:nvPr/>
          </p:nvPicPr>
          <p:blipFill>
            <a:blip r:embed="rId3" cstate="print"/>
            <a:srcRect l="3079" t="24858" r="80869" b="17755"/>
            <a:stretch>
              <a:fillRect/>
            </a:stretch>
          </p:blipFill>
          <p:spPr>
            <a:xfrm>
              <a:off x="6078" y="6071"/>
              <a:ext cx="1053" cy="2326"/>
            </a:xfrm>
            <a:prstGeom prst="roundRect">
              <a:avLst/>
            </a:prstGeom>
          </p:spPr>
        </p:pic>
      </p:gr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by="(-#ppt_w*2)" calcmode="lin" valueType="num">
                                      <p:cBhvr rctx="PPT">
                                        <p:cTn id="7" dur="500" autoRev="1" fill="hold">
                                          <p:stCondLst>
                                            <p:cond delay="0"/>
                                          </p:stCondLst>
                                        </p:cTn>
                                        <p:tgtEl>
                                          <p:spTgt spid="7"/>
                                        </p:tgtEl>
                                        <p:attrNameLst>
                                          <p:attrName>ppt_w</p:attrName>
                                        </p:attrNameLst>
                                      </p:cBhvr>
                                    </p:anim>
                                    <p:anim by="(#ppt_w*0.50)" calcmode="lin" valueType="num">
                                      <p:cBhvr>
                                        <p:cTn id="8" dur="500" decel="50000" autoRev="1" fill="hold">
                                          <p:stCondLst>
                                            <p:cond delay="0"/>
                                          </p:stCondLst>
                                        </p:cTn>
                                        <p:tgtEl>
                                          <p:spTgt spid="7"/>
                                        </p:tgtEl>
                                        <p:attrNameLst>
                                          <p:attrName>ppt_x</p:attrName>
                                        </p:attrNameLst>
                                      </p:cBhvr>
                                    </p:anim>
                                    <p:anim from="(-#ppt_h/2)" to="(#ppt_y)" calcmode="lin" valueType="num">
                                      <p:cBhvr>
                                        <p:cTn id="9" dur="1000" fill="hold">
                                          <p:stCondLst>
                                            <p:cond delay="0"/>
                                          </p:stCondLst>
                                        </p:cTn>
                                        <p:tgtEl>
                                          <p:spTgt spid="7"/>
                                        </p:tgtEl>
                                        <p:attrNameLst>
                                          <p:attrName>ppt_y</p:attrName>
                                        </p:attrNameLst>
                                      </p:cBhvr>
                                    </p:anim>
                                    <p:animRot by="21600000">
                                      <p:cBhvr>
                                        <p:cTn id="10" dur="1000" fill="hold">
                                          <p:stCondLst>
                                            <p:cond delay="0"/>
                                          </p:stCondLst>
                                        </p:cTn>
                                        <p:tgtEl>
                                          <p:spTgt spid="7"/>
                                        </p:tgtEl>
                                        <p:attrNameLst>
                                          <p:attrName>r</p:attrName>
                                        </p:attrNameLst>
                                      </p:cBhvr>
                                    </p:animRot>
                                  </p:childTnLst>
                                </p:cTn>
                              </p:par>
                            </p:childTnLst>
                          </p:cTn>
                        </p:par>
                        <p:par>
                          <p:cTn id="11" fill="hold">
                            <p:stCondLst>
                              <p:cond delay="11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6"/>
                                        </p:tgtEl>
                                        <p:attrNameLst>
                                          <p:attrName>ppt_y</p:attrName>
                                        </p:attrNameLst>
                                      </p:cBhvr>
                                      <p:tavLst>
                                        <p:tav tm="0">
                                          <p:val>
                                            <p:strVal val="#ppt_y"/>
                                          </p:val>
                                        </p:tav>
                                        <p:tav tm="100000">
                                          <p:val>
                                            <p:strVal val="#ppt_y"/>
                                          </p:val>
                                        </p:tav>
                                      </p:tavLst>
                                    </p:anim>
                                    <p:anim calcmode="lin" valueType="num">
                                      <p:cBhvr>
                                        <p:cTn id="16"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58470" y="76835"/>
            <a:ext cx="4950460" cy="514985"/>
            <a:chOff x="722" y="121"/>
            <a:chExt cx="7796" cy="811"/>
          </a:xfrm>
        </p:grpSpPr>
        <p:sp>
          <p:nvSpPr>
            <p:cNvPr id="96" name="文本框 3"/>
            <p:cNvSpPr txBox="1"/>
            <p:nvPr/>
          </p:nvSpPr>
          <p:spPr>
            <a:xfrm>
              <a:off x="1590" y="164"/>
              <a:ext cx="6928" cy="725"/>
            </a:xfrm>
            <a:prstGeom prst="rect">
              <a:avLst/>
            </a:prstGeom>
            <a:noFill/>
          </p:spPr>
          <p:txBody>
            <a:bodyPr anchor="ctr">
              <a:spAutoFit/>
            </a:bodyPr>
            <a:lstStyle/>
            <a:p>
              <a:pPr algn="l" fontAlgn="auto">
                <a:spcBef>
                  <a:spcPts val="0"/>
                </a:spcBef>
                <a:spcAft>
                  <a:spcPts val="0"/>
                </a:spcAft>
                <a:defRPr/>
              </a:pPr>
              <a:r>
                <a:rPr lang="zh-CN" altLang="en-US" sz="2400" b="0" kern="0" dirty="0" smtClean="0">
                  <a:solidFill>
                    <a:srgbClr val="113A83"/>
                  </a:solidFill>
                  <a:latin typeface="汉仪方叠体简" panose="02010600000101010101" charset="-122"/>
                  <a:ea typeface="汉仪方叠体简" panose="02010600000101010101" charset="-122"/>
                </a:rPr>
                <a:t>古代文明的扩展</a:t>
              </a:r>
            </a:p>
          </p:txBody>
        </p:sp>
        <p:sp>
          <p:nvSpPr>
            <p:cNvPr id="97" name="六边形 96"/>
            <p:cNvSpPr/>
            <p:nvPr>
              <p:custDataLst>
                <p:tags r:id="rId3"/>
              </p:custDataLst>
            </p:nvPr>
          </p:nvSpPr>
          <p:spPr>
            <a:xfrm>
              <a:off x="722" y="121"/>
              <a:ext cx="941" cy="811"/>
            </a:xfrm>
            <a:prstGeom prst="hexagon">
              <a:avLst/>
            </a:prstGeom>
            <a:solidFill>
              <a:srgbClr val="FFFFFF"/>
            </a:solidFill>
            <a:ln>
              <a:noFill/>
            </a:ln>
            <a:effectLst>
              <a:innerShdw blurRad="63500" dist="63500" dir="120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sz="2000" dirty="0">
                  <a:solidFill>
                    <a:srgbClr val="113A83"/>
                  </a:solidFill>
                  <a:latin typeface="Arial Rounded MT Bold" panose="020F0704030504030204" pitchFamily="34" charset="0"/>
                </a:rPr>
                <a:t>01</a:t>
              </a:r>
              <a:endParaRPr lang="zh-CN" altLang="en-US" sz="2000" dirty="0">
                <a:solidFill>
                  <a:srgbClr val="113A83"/>
                </a:solidFill>
                <a:latin typeface="Arial Rounded MT Bold" panose="020F0704030504030204" pitchFamily="34" charset="0"/>
              </a:endParaRPr>
            </a:p>
          </p:txBody>
        </p:sp>
      </p:grpSp>
      <p:sp>
        <p:nvSpPr>
          <p:cNvPr id="9" name="文本框 8"/>
          <p:cNvSpPr txBox="1"/>
          <p:nvPr/>
        </p:nvSpPr>
        <p:spPr>
          <a:xfrm>
            <a:off x="107315" y="1485265"/>
            <a:ext cx="8903335" cy="1309370"/>
          </a:xfrm>
          <a:prstGeom prst="rect">
            <a:avLst/>
          </a:prstGeom>
          <a:noFill/>
          <a:ln>
            <a:solidFill>
              <a:schemeClr val="accent1"/>
            </a:solidFill>
          </a:ln>
        </p:spPr>
        <p:txBody>
          <a:bodyPr wrap="square" rtlCol="0" anchor="t">
            <a:spAutoFit/>
          </a:bodyPr>
          <a:lstStyle/>
          <a:p>
            <a:pPr algn="l">
              <a:lnSpc>
                <a:spcPct val="90000"/>
              </a:lnSpc>
              <a:spcBef>
                <a:spcPts val="0"/>
              </a:spcBef>
              <a:spcAft>
                <a:spcPts val="0"/>
              </a:spcAft>
            </a:pPr>
            <a:r>
              <a:rPr lang="en-US" altLang="zh-CN" sz="2200" b="1">
                <a:solidFill>
                  <a:schemeClr val="tx1"/>
                </a:solidFill>
                <a:latin typeface="楷体" panose="02010609060101010101" charset="-122"/>
                <a:ea typeface="楷体" panose="02010609060101010101" charset="-122"/>
                <a:cs typeface="楷体" panose="02010609060101010101" charset="-122"/>
              </a:rPr>
              <a:t>   </a:t>
            </a:r>
            <a:r>
              <a:rPr lang="zh-CN" altLang="en-US" sz="2200" b="1">
                <a:solidFill>
                  <a:schemeClr val="tx1"/>
                </a:solidFill>
                <a:latin typeface="楷体" panose="02010609060101010101" charset="-122"/>
                <a:ea typeface="楷体" panose="02010609060101010101" charset="-122"/>
                <a:cs typeface="楷体" panose="02010609060101010101" charset="-122"/>
              </a:rPr>
              <a:t>由于有了</a:t>
            </a:r>
            <a:r>
              <a:rPr lang="zh-CN" altLang="en-US" sz="2200" b="1">
                <a:solidFill>
                  <a:srgbClr val="FF0000"/>
                </a:solidFill>
                <a:latin typeface="楷体" panose="02010609060101010101" charset="-122"/>
                <a:ea typeface="楷体" panose="02010609060101010101" charset="-122"/>
                <a:cs typeface="楷体" panose="02010609060101010101" charset="-122"/>
              </a:rPr>
              <a:t>农业</a:t>
            </a:r>
            <a:r>
              <a:rPr lang="zh-CN" altLang="en-US" sz="2200" b="1">
                <a:solidFill>
                  <a:schemeClr val="tx1"/>
                </a:solidFill>
                <a:latin typeface="楷体" panose="02010609060101010101" charset="-122"/>
                <a:ea typeface="楷体" panose="02010609060101010101" charset="-122"/>
                <a:cs typeface="楷体" panose="02010609060101010101" charset="-122"/>
              </a:rPr>
              <a:t>，</a:t>
            </a:r>
            <a:r>
              <a:rPr lang="zh-CN" altLang="en-US" sz="2200" b="1">
                <a:solidFill>
                  <a:srgbClr val="FF0000"/>
                </a:solidFill>
                <a:latin typeface="楷体" panose="02010609060101010101" charset="-122"/>
                <a:ea typeface="楷体" panose="02010609060101010101" charset="-122"/>
                <a:cs typeface="楷体" panose="02010609060101010101" charset="-122"/>
              </a:rPr>
              <a:t>食物</a:t>
            </a:r>
            <a:r>
              <a:rPr lang="zh-CN" altLang="en-US" sz="2200" b="1">
                <a:solidFill>
                  <a:schemeClr val="tx1"/>
                </a:solidFill>
                <a:latin typeface="楷体" panose="02010609060101010101" charset="-122"/>
                <a:ea typeface="楷体" panose="02010609060101010101" charset="-122"/>
                <a:cs typeface="楷体" panose="02010609060101010101" charset="-122"/>
              </a:rPr>
              <a:t>有了</a:t>
            </a:r>
            <a:r>
              <a:rPr lang="zh-CN" altLang="en-US" sz="2200" b="1">
                <a:solidFill>
                  <a:srgbClr val="FF0000"/>
                </a:solidFill>
                <a:latin typeface="楷体" panose="02010609060101010101" charset="-122"/>
                <a:ea typeface="楷体" panose="02010609060101010101" charset="-122"/>
                <a:cs typeface="楷体" panose="02010609060101010101" charset="-122"/>
              </a:rPr>
              <a:t>保障</a:t>
            </a:r>
            <a:r>
              <a:rPr lang="zh-CN" altLang="en-US" sz="2200" b="1">
                <a:solidFill>
                  <a:schemeClr val="tx1"/>
                </a:solidFill>
                <a:latin typeface="楷体" panose="02010609060101010101" charset="-122"/>
                <a:ea typeface="楷体" panose="02010609060101010101" charset="-122"/>
                <a:cs typeface="楷体" panose="02010609060101010101" charset="-122"/>
              </a:rPr>
              <a:t>，人们定居下来，生活比较安定了，可以</a:t>
            </a:r>
            <a:r>
              <a:rPr lang="zh-CN" altLang="en-US" sz="2200" b="1">
                <a:solidFill>
                  <a:srgbClr val="FF0000"/>
                </a:solidFill>
                <a:latin typeface="楷体" panose="02010609060101010101" charset="-122"/>
                <a:ea typeface="楷体" panose="02010609060101010101" charset="-122"/>
                <a:cs typeface="楷体" panose="02010609060101010101" charset="-122"/>
              </a:rPr>
              <a:t>养活更多</a:t>
            </a:r>
            <a:r>
              <a:rPr lang="zh-CN" altLang="en-US" sz="2200" b="1">
                <a:solidFill>
                  <a:schemeClr val="tx1"/>
                </a:solidFill>
                <a:latin typeface="楷体" panose="02010609060101010101" charset="-122"/>
                <a:ea typeface="楷体" panose="02010609060101010101" charset="-122"/>
                <a:cs typeface="楷体" panose="02010609060101010101" charset="-122"/>
              </a:rPr>
              <a:t>的孩子。为了养活这些人，人们就</a:t>
            </a:r>
            <a:r>
              <a:rPr lang="zh-CN" altLang="en-US" sz="2200" b="1">
                <a:solidFill>
                  <a:srgbClr val="FF0000"/>
                </a:solidFill>
                <a:latin typeface="楷体" panose="02010609060101010101" charset="-122"/>
                <a:ea typeface="楷体" panose="02010609060101010101" charset="-122"/>
                <a:cs typeface="楷体" panose="02010609060101010101" charset="-122"/>
              </a:rPr>
              <a:t>必须开垦更多的土地</a:t>
            </a:r>
            <a:r>
              <a:rPr lang="zh-CN" altLang="en-US" sz="2200" b="1">
                <a:solidFill>
                  <a:schemeClr val="tx1"/>
                </a:solidFill>
                <a:latin typeface="楷体" panose="02010609060101010101" charset="-122"/>
                <a:ea typeface="楷体" panose="02010609060101010101" charset="-122"/>
                <a:cs typeface="楷体" panose="02010609060101010101" charset="-122"/>
              </a:rPr>
              <a:t>，于是在更多的地方出现农业。所以，</a:t>
            </a:r>
            <a:r>
              <a:rPr lang="zh-CN" altLang="en-US" sz="2200" b="1">
                <a:solidFill>
                  <a:srgbClr val="FF0000"/>
                </a:solidFill>
                <a:latin typeface="楷体" panose="02010609060101010101" charset="-122"/>
                <a:ea typeface="楷体" panose="02010609060101010101" charset="-122"/>
                <a:cs typeface="楷体" panose="02010609060101010101" charset="-122"/>
              </a:rPr>
              <a:t>农业是一种扩张的力量，</a:t>
            </a:r>
            <a:r>
              <a:rPr lang="zh-CN" altLang="en-US" sz="2200" b="1">
                <a:solidFill>
                  <a:schemeClr val="tx1"/>
                </a:solidFill>
                <a:latin typeface="楷体" panose="02010609060101010101" charset="-122"/>
                <a:ea typeface="楷体" panose="02010609060101010101" charset="-122"/>
                <a:cs typeface="楷体" panose="02010609060101010101" charset="-122"/>
              </a:rPr>
              <a:t>它要求越来越多的土地。——钱乘旦</a:t>
            </a:r>
          </a:p>
        </p:txBody>
      </p:sp>
      <p:sp>
        <p:nvSpPr>
          <p:cNvPr id="6" name="文本框 5"/>
          <p:cNvSpPr txBox="1"/>
          <p:nvPr/>
        </p:nvSpPr>
        <p:spPr>
          <a:xfrm>
            <a:off x="179512" y="3068961"/>
            <a:ext cx="8964488" cy="954107"/>
          </a:xfrm>
          <a:prstGeom prst="rect">
            <a:avLst/>
          </a:prstGeom>
          <a:solidFill>
            <a:schemeClr val="bg1">
              <a:lumMod val="95000"/>
              <a:alpha val="69000"/>
            </a:schemeClr>
          </a:solidFill>
          <a:ln w="22225">
            <a:solidFill>
              <a:srgbClr val="FF0000"/>
            </a:solid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lvl="0" algn="ctr">
              <a:lnSpc>
                <a:spcPct val="100000"/>
              </a:lnSpc>
              <a:buClrTx/>
              <a:buSzTx/>
              <a:buFontTx/>
            </a:pPr>
            <a:r>
              <a:rPr lang="zh-CN" altLang="en-US" sz="2800" dirty="0">
                <a:solidFill>
                  <a:schemeClr val="tx1"/>
                </a:solidFill>
                <a:effectLst/>
                <a:sym typeface="+mn-ea"/>
              </a:rPr>
              <a:t>（</a:t>
            </a:r>
            <a:r>
              <a:rPr lang="en-US" altLang="zh-CN" sz="2800" dirty="0">
                <a:solidFill>
                  <a:schemeClr val="tx1"/>
                </a:solidFill>
                <a:effectLst/>
                <a:sym typeface="+mn-ea"/>
              </a:rPr>
              <a:t>1</a:t>
            </a:r>
            <a:r>
              <a:rPr lang="zh-CN" altLang="en-US" sz="2800" dirty="0">
                <a:solidFill>
                  <a:schemeClr val="tx1"/>
                </a:solidFill>
                <a:effectLst/>
                <a:sym typeface="+mn-ea"/>
              </a:rPr>
              <a:t>）结合材料与教</a:t>
            </a:r>
            <a:r>
              <a:rPr lang="zh-CN" altLang="en-US" sz="2800" dirty="0" smtClean="0">
                <a:solidFill>
                  <a:schemeClr val="tx1"/>
                </a:solidFill>
                <a:effectLst/>
                <a:sym typeface="+mn-ea"/>
              </a:rPr>
              <a:t>材思</a:t>
            </a:r>
            <a:r>
              <a:rPr lang="zh-CN" altLang="en-US" sz="2800" dirty="0">
                <a:solidFill>
                  <a:schemeClr val="tx1"/>
                </a:solidFill>
                <a:effectLst/>
                <a:sym typeface="+mn-ea"/>
              </a:rPr>
              <a:t>考点：</a:t>
            </a:r>
          </a:p>
          <a:p>
            <a:pPr lvl="0" algn="ctr">
              <a:lnSpc>
                <a:spcPct val="100000"/>
              </a:lnSpc>
              <a:buClrTx/>
              <a:buSzTx/>
              <a:buFontTx/>
            </a:pPr>
            <a:r>
              <a:rPr lang="zh-CN" altLang="en-US" sz="2800" dirty="0">
                <a:solidFill>
                  <a:schemeClr val="tx1"/>
                </a:solidFill>
                <a:effectLst/>
                <a:sym typeface="+mn-ea"/>
              </a:rPr>
              <a:t>哪些因素促使古代世界农耕文明的范围和影响不断扩大</a:t>
            </a:r>
            <a:r>
              <a:rPr lang="zh-CN" altLang="en-US" sz="2000" dirty="0">
                <a:solidFill>
                  <a:schemeClr val="tx1"/>
                </a:solidFill>
                <a:effectLst/>
                <a:sym typeface="+mn-ea"/>
              </a:rPr>
              <a:t>？</a:t>
            </a:r>
          </a:p>
        </p:txBody>
      </p:sp>
      <p:sp>
        <p:nvSpPr>
          <p:cNvPr id="8" name="文本框 7"/>
          <p:cNvSpPr txBox="1"/>
          <p:nvPr/>
        </p:nvSpPr>
        <p:spPr>
          <a:xfrm>
            <a:off x="53975" y="5156835"/>
            <a:ext cx="9097010" cy="1568450"/>
          </a:xfrm>
          <a:prstGeom prst="rect">
            <a:avLst/>
          </a:prstGeom>
          <a:noFill/>
        </p:spPr>
        <p:txBody>
          <a:bodyPr wrap="square" rtlCol="0">
            <a:spAutoFit/>
          </a:bodyPr>
          <a:lstStyle/>
          <a:p>
            <a:pPr algn="l">
              <a:lnSpc>
                <a:spcPct val="100000"/>
              </a:lnSpc>
            </a:pPr>
            <a:r>
              <a:rPr lang="en-US" altLang="zh-CN" sz="2400">
                <a:solidFill>
                  <a:srgbClr val="C00000"/>
                </a:solidFill>
              </a:rPr>
              <a:t>  </a:t>
            </a:r>
            <a:r>
              <a:rPr lang="zh-CN" altLang="en-US" sz="2400">
                <a:solidFill>
                  <a:srgbClr val="C00000"/>
                </a:solidFill>
              </a:rPr>
              <a:t>①农耕文明需要新土地以养活增加的人口，统治者需要更多土地获得税收；（必要性）</a:t>
            </a:r>
          </a:p>
          <a:p>
            <a:pPr algn="l">
              <a:lnSpc>
                <a:spcPct val="100000"/>
              </a:lnSpc>
            </a:pPr>
            <a:r>
              <a:rPr lang="en-US" altLang="zh-CN" sz="2400">
                <a:solidFill>
                  <a:srgbClr val="C00000"/>
                </a:solidFill>
              </a:rPr>
              <a:t>  </a:t>
            </a:r>
            <a:r>
              <a:rPr lang="zh-CN" altLang="en-US" sz="2400">
                <a:solidFill>
                  <a:srgbClr val="C00000"/>
                </a:solidFill>
              </a:rPr>
              <a:t>②农耕文明比较发达的社会分工，较高的劳动生产率，复杂的社会组织和管理系统等使其可以动员人力、物力。（可能性）</a:t>
            </a:r>
          </a:p>
        </p:txBody>
      </p:sp>
      <p:sp>
        <p:nvSpPr>
          <p:cNvPr id="64514" name="矩形 15"/>
          <p:cNvSpPr/>
          <p:nvPr>
            <p:custDataLst>
              <p:tags r:id="rId1"/>
            </p:custDataLst>
          </p:nvPr>
        </p:nvSpPr>
        <p:spPr>
          <a:xfrm>
            <a:off x="179705" y="692785"/>
            <a:ext cx="4282440" cy="429895"/>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pitchFamily="3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pitchFamily="3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pitchFamily="3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pitchFamily="3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pitchFamily="34" charset="-122"/>
              </a:defRPr>
            </a:lvl5pPr>
          </a:lstStyle>
          <a:p>
            <a:pPr lvl="0" eaLnBrk="0" fontAlgn="base" hangingPunct="0">
              <a:lnSpc>
                <a:spcPct val="100000"/>
              </a:lnSpc>
            </a:pPr>
            <a:r>
              <a:rPr lang="zh-CN" altLang="zh-CN" sz="2200" b="1" strike="noStrike" noProof="1">
                <a:solidFill>
                  <a:srgbClr val="000000"/>
                </a:solidFill>
                <a:latin typeface="宋体" panose="02010600030101010101" pitchFamily="2" charset="-122"/>
                <a:ea typeface="宋体" panose="02010600030101010101" pitchFamily="2" charset="-122"/>
                <a:sym typeface="微软雅黑" panose="020B0503020204020204" pitchFamily="34" charset="-122"/>
              </a:rPr>
              <a:t>回顾：古代早期文明的特点？</a:t>
            </a:r>
          </a:p>
        </p:txBody>
      </p:sp>
      <p:sp>
        <p:nvSpPr>
          <p:cNvPr id="4" name="矩形 15"/>
          <p:cNvSpPr/>
          <p:nvPr>
            <p:custDataLst>
              <p:tags r:id="rId2"/>
            </p:custDataLst>
          </p:nvPr>
        </p:nvSpPr>
        <p:spPr>
          <a:xfrm>
            <a:off x="3851910" y="692785"/>
            <a:ext cx="5085080" cy="429895"/>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pitchFamily="3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pitchFamily="3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pitchFamily="3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pitchFamily="3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pitchFamily="34" charset="-122"/>
              </a:defRPr>
            </a:lvl5pPr>
          </a:lstStyle>
          <a:p>
            <a:pPr lvl="0" eaLnBrk="0" fontAlgn="base" hangingPunct="0">
              <a:lnSpc>
                <a:spcPct val="100000"/>
              </a:lnSpc>
            </a:pPr>
            <a:r>
              <a:rPr lang="zh-CN" altLang="en-US" sz="2200" b="1" strike="noStrike" noProof="1">
                <a:solidFill>
                  <a:srgbClr val="FF0000"/>
                </a:solidFill>
                <a:latin typeface="宋体" panose="02010600030101010101" pitchFamily="2" charset="-122"/>
                <a:ea typeface="宋体" panose="02010600030101010101" pitchFamily="2" charset="-122"/>
                <a:sym typeface="微软雅黑" panose="020B0503020204020204" pitchFamily="34" charset="-122"/>
              </a:rPr>
              <a:t>区域</a:t>
            </a:r>
            <a:r>
              <a:rPr lang="zh-CN" altLang="zh-CN" sz="2200" b="1" strike="noStrike" noProof="1">
                <a:solidFill>
                  <a:srgbClr val="FF0000"/>
                </a:solidFill>
                <a:latin typeface="宋体" panose="02010600030101010101" pitchFamily="2" charset="-122"/>
                <a:ea typeface="宋体" panose="02010600030101010101" pitchFamily="2" charset="-122"/>
                <a:sym typeface="微软雅黑" panose="020B0503020204020204" pitchFamily="34" charset="-122"/>
              </a:rPr>
              <a:t>分散</a:t>
            </a:r>
            <a:r>
              <a:rPr lang="zh-CN" altLang="en-US" sz="2200" b="1" strike="noStrike" noProof="1">
                <a:solidFill>
                  <a:srgbClr val="FF0000"/>
                </a:solidFill>
                <a:latin typeface="宋体" panose="02010600030101010101" pitchFamily="2" charset="-122"/>
                <a:ea typeface="宋体" panose="02010600030101010101" pitchFamily="2" charset="-122"/>
                <a:sym typeface="微软雅黑" panose="020B0503020204020204" pitchFamily="34" charset="-122"/>
              </a:rPr>
              <a:t>、基本</a:t>
            </a:r>
            <a:r>
              <a:rPr lang="zh-CN" altLang="zh-CN" sz="2200" b="1" strike="noStrike" noProof="1">
                <a:solidFill>
                  <a:srgbClr val="FF0000"/>
                </a:solidFill>
                <a:latin typeface="宋体" panose="02010600030101010101" pitchFamily="2" charset="-122"/>
                <a:ea typeface="宋体" panose="02010600030101010101" pitchFamily="2" charset="-122"/>
                <a:sym typeface="微软雅黑" panose="020B0503020204020204" pitchFamily="34" charset="-122"/>
              </a:rPr>
              <a:t>独立</a:t>
            </a:r>
            <a:r>
              <a:rPr altLang="zh-CN" sz="2200">
                <a:solidFill>
                  <a:srgbClr val="FF0000"/>
                </a:solidFill>
                <a:latin typeface="宋体" panose="02010600030101010101" pitchFamily="2" charset="-122"/>
                <a:ea typeface="宋体" panose="02010600030101010101" pitchFamily="2" charset="-122"/>
                <a:sym typeface="微软雅黑" panose="020B0503020204020204" pitchFamily="34" charset="-122"/>
              </a:rPr>
              <a:t>发展</a:t>
            </a:r>
            <a:r>
              <a:rPr sz="2200">
                <a:solidFill>
                  <a:srgbClr val="FF0000"/>
                </a:solidFill>
                <a:latin typeface="宋体" panose="02010600030101010101" pitchFamily="2" charset="-122"/>
                <a:ea typeface="宋体" panose="02010600030101010101" pitchFamily="2" charset="-122"/>
                <a:sym typeface="微软雅黑" panose="020B0503020204020204" pitchFamily="34" charset="-122"/>
              </a:rPr>
              <a:t>、呈现多元</a:t>
            </a:r>
          </a:p>
        </p:txBody>
      </p:sp>
    </p:spTree>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000" fill="hold">
                                          <p:stCondLst>
                                            <p:cond delay="0"/>
                                          </p:stCondLst>
                                        </p:cTn>
                                        <p:tgtEl>
                                          <p:spTgt spid="64514"/>
                                        </p:tgtEl>
                                        <p:attrNameLst>
                                          <p:attrName>style.visibility</p:attrName>
                                        </p:attrNameLst>
                                      </p:cBhvr>
                                      <p:to>
                                        <p:strVal val="visible"/>
                                      </p:to>
                                    </p:set>
                                    <p:animEffect transition="in" filter="wedge">
                                      <p:cBhvr>
                                        <p:cTn id="7" dur="1000"/>
                                        <p:tgtEl>
                                          <p:spTgt spid="6451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000" fill="hold">
                                          <p:stCondLst>
                                            <p:cond delay="0"/>
                                          </p:stCondLst>
                                        </p:cTn>
                                        <p:tgtEl>
                                          <p:spTgt spid="4"/>
                                        </p:tgtEl>
                                        <p:attrNameLst>
                                          <p:attrName>style.visibility</p:attrName>
                                        </p:attrNameLst>
                                      </p:cBhvr>
                                      <p:to>
                                        <p:strVal val="visible"/>
                                      </p:to>
                                    </p:set>
                                    <p:animEffect transition="in" filter="wedg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par>
                          <p:cTn id="18" fill="hold">
                            <p:stCondLst>
                              <p:cond delay="500"/>
                            </p:stCondLst>
                            <p:childTnLst>
                              <p:par>
                                <p:cTn id="19" presetID="3" presetClass="entr" presetSubtype="1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horizont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blinds(horizontal)">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Effect transition="in" filter="blinds(horizontal)">
                                      <p:cBhvr>
                                        <p:cTn id="31"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6" grpId="0" bldLvl="0" animBg="1"/>
      <p:bldP spid="64514" grpId="0" bldLvl="0" animBg="1"/>
      <p:bldP spid="4"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58470" y="76835"/>
            <a:ext cx="4950460" cy="514985"/>
            <a:chOff x="722" y="121"/>
            <a:chExt cx="7796" cy="811"/>
          </a:xfrm>
        </p:grpSpPr>
        <p:sp>
          <p:nvSpPr>
            <p:cNvPr id="96" name="文本框 3"/>
            <p:cNvSpPr txBox="1"/>
            <p:nvPr/>
          </p:nvSpPr>
          <p:spPr>
            <a:xfrm>
              <a:off x="1590" y="164"/>
              <a:ext cx="6928" cy="725"/>
            </a:xfrm>
            <a:prstGeom prst="rect">
              <a:avLst/>
            </a:prstGeom>
            <a:noFill/>
          </p:spPr>
          <p:txBody>
            <a:bodyPr anchor="ctr">
              <a:spAutoFit/>
            </a:bodyPr>
            <a:lstStyle/>
            <a:p>
              <a:pPr algn="l" fontAlgn="auto">
                <a:spcBef>
                  <a:spcPts val="0"/>
                </a:spcBef>
                <a:spcAft>
                  <a:spcPts val="0"/>
                </a:spcAft>
                <a:defRPr/>
              </a:pPr>
              <a:r>
                <a:rPr lang="zh-CN" altLang="en-US" sz="2400" b="0" kern="0" dirty="0" smtClean="0">
                  <a:solidFill>
                    <a:srgbClr val="113A83"/>
                  </a:solidFill>
                  <a:latin typeface="汉仪方叠体简" panose="02010600000101010101" charset="-122"/>
                  <a:ea typeface="汉仪方叠体简" panose="02010600000101010101" charset="-122"/>
                </a:rPr>
                <a:t>古代文明的扩展</a:t>
              </a:r>
            </a:p>
          </p:txBody>
        </p:sp>
        <p:sp>
          <p:nvSpPr>
            <p:cNvPr id="97" name="六边形 96"/>
            <p:cNvSpPr/>
            <p:nvPr>
              <p:custDataLst>
                <p:tags r:id="rId2"/>
              </p:custDataLst>
            </p:nvPr>
          </p:nvSpPr>
          <p:spPr>
            <a:xfrm>
              <a:off x="722" y="121"/>
              <a:ext cx="941" cy="811"/>
            </a:xfrm>
            <a:prstGeom prst="hexagon">
              <a:avLst/>
            </a:prstGeom>
            <a:solidFill>
              <a:srgbClr val="FFFFFF"/>
            </a:solidFill>
            <a:ln>
              <a:noFill/>
            </a:ln>
            <a:effectLst>
              <a:innerShdw blurRad="63500" dist="63500" dir="120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sz="2000" dirty="0">
                  <a:solidFill>
                    <a:srgbClr val="113A83"/>
                  </a:solidFill>
                  <a:latin typeface="Arial Rounded MT Bold" panose="020F0704030504030204" pitchFamily="34" charset="0"/>
                </a:rPr>
                <a:t>01</a:t>
              </a:r>
              <a:endParaRPr lang="zh-CN" altLang="en-US" sz="2000" dirty="0">
                <a:solidFill>
                  <a:srgbClr val="113A83"/>
                </a:solidFill>
                <a:latin typeface="Arial Rounded MT Bold" panose="020F0704030504030204" pitchFamily="34" charset="0"/>
              </a:endParaRPr>
            </a:p>
          </p:txBody>
        </p:sp>
      </p:grpSp>
      <p:pic>
        <p:nvPicPr>
          <p:cNvPr id="29" name="图片 28"/>
          <p:cNvPicPr>
            <a:picLocks noChangeAspect="1"/>
          </p:cNvPicPr>
          <p:nvPr/>
        </p:nvPicPr>
        <p:blipFill>
          <a:blip r:embed="rId5" cstate="print">
            <a:lum bright="6000"/>
          </a:blip>
          <a:stretch>
            <a:fillRect/>
          </a:stretch>
        </p:blipFill>
        <p:spPr>
          <a:xfrm>
            <a:off x="0" y="951230"/>
            <a:ext cx="2900045" cy="4956175"/>
          </a:xfrm>
          <a:prstGeom prst="roundRect">
            <a:avLst>
              <a:gd name="adj" fmla="val 6140"/>
            </a:avLst>
          </a:prstGeom>
          <a:ln>
            <a:noFill/>
          </a:ln>
          <a:effectLst>
            <a:outerShdw blurRad="190500" algn="tl" rotWithShape="0">
              <a:srgbClr val="000000">
                <a:alpha val="70000"/>
              </a:srgbClr>
            </a:outerShdw>
          </a:effectLst>
        </p:spPr>
      </p:pic>
      <p:sp>
        <p:nvSpPr>
          <p:cNvPr id="12" name="文本框 11"/>
          <p:cNvSpPr txBox="1"/>
          <p:nvPr/>
        </p:nvSpPr>
        <p:spPr>
          <a:xfrm>
            <a:off x="3491865" y="116840"/>
            <a:ext cx="4332605" cy="460375"/>
          </a:xfrm>
          <a:prstGeom prst="rect">
            <a:avLst/>
          </a:prstGeom>
          <a:noFill/>
        </p:spPr>
        <p:txBody>
          <a:bodyPr wrap="square" rtlCol="0">
            <a:spAutoFit/>
          </a:bodyPr>
          <a:lstStyle/>
          <a:p>
            <a:pPr algn="l"/>
            <a:r>
              <a:rPr lang="zh-CN" altLang="en-US" sz="2400" b="1">
                <a:solidFill>
                  <a:schemeClr val="tx1"/>
                </a:solidFill>
                <a:latin typeface="黑体" panose="02010609060101010101" pitchFamily="49" charset="-122"/>
                <a:ea typeface="黑体" panose="02010609060101010101" pitchFamily="49" charset="-122"/>
                <a:cs typeface="黑体" panose="02010609060101010101" pitchFamily="49" charset="-122"/>
              </a:rPr>
              <a:t>（</a:t>
            </a:r>
            <a:r>
              <a:rPr lang="en-US" altLang="zh-CN" sz="2400" b="1">
                <a:solidFill>
                  <a:schemeClr val="tx1"/>
                </a:solidFill>
                <a:latin typeface="黑体" panose="02010609060101010101" pitchFamily="49" charset="-122"/>
                <a:ea typeface="黑体" panose="02010609060101010101" pitchFamily="49" charset="-122"/>
                <a:cs typeface="黑体" panose="02010609060101010101" pitchFamily="49" charset="-122"/>
              </a:rPr>
              <a:t>2</a:t>
            </a:r>
            <a:r>
              <a:rPr lang="zh-CN" altLang="en-US" sz="2400" b="1">
                <a:solidFill>
                  <a:schemeClr val="tx1"/>
                </a:solidFill>
                <a:latin typeface="黑体" panose="02010609060101010101" pitchFamily="49" charset="-122"/>
                <a:ea typeface="黑体" panose="02010609060101010101" pitchFamily="49" charset="-122"/>
                <a:cs typeface="黑体" panose="02010609060101010101" pitchFamily="49" charset="-122"/>
              </a:rPr>
              <a:t>）文明扩展的表现</a:t>
            </a:r>
          </a:p>
        </p:txBody>
      </p:sp>
      <p:pic>
        <p:nvPicPr>
          <p:cNvPr id="4" name="图片 3"/>
          <p:cNvPicPr>
            <a:picLocks noChangeAspect="1"/>
          </p:cNvPicPr>
          <p:nvPr/>
        </p:nvPicPr>
        <p:blipFill>
          <a:blip r:embed="rId6" cstate="print"/>
          <a:stretch>
            <a:fillRect/>
          </a:stretch>
        </p:blipFill>
        <p:spPr>
          <a:xfrm>
            <a:off x="3025140" y="692785"/>
            <a:ext cx="5933440" cy="3282315"/>
          </a:xfrm>
          <a:prstGeom prst="rect">
            <a:avLst/>
          </a:prstGeom>
        </p:spPr>
      </p:pic>
      <p:pic>
        <p:nvPicPr>
          <p:cNvPr id="3" name="图片 2"/>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347720" y="3585210"/>
            <a:ext cx="5259070" cy="2978785"/>
          </a:xfrm>
          <a:prstGeom prst="rect">
            <a:avLst/>
          </a:prstGeom>
          <a:ln w="22225">
            <a:solidFill>
              <a:srgbClr val="FF0000"/>
            </a:solidFill>
          </a:ln>
        </p:spPr>
      </p:pic>
      <p:sp>
        <p:nvSpPr>
          <p:cNvPr id="5" name="文本框 4"/>
          <p:cNvSpPr txBox="1"/>
          <p:nvPr/>
        </p:nvSpPr>
        <p:spPr>
          <a:xfrm>
            <a:off x="68580" y="6172835"/>
            <a:ext cx="9043670" cy="583565"/>
          </a:xfrm>
          <a:prstGeom prst="rect">
            <a:avLst/>
          </a:prstGeom>
          <a:solidFill>
            <a:schemeClr val="bg1">
              <a:lumMod val="95000"/>
              <a:alpha val="88000"/>
            </a:schemeClr>
          </a:solidFill>
          <a:ln w="22225">
            <a:solidFill>
              <a:srgbClr val="FF0000"/>
            </a:solid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zh-CN" altLang="en-US" sz="3200">
                <a:solidFill>
                  <a:srgbClr val="FF0000"/>
                </a:solidFill>
                <a:effectLst/>
              </a:rPr>
              <a:t>海洋文明和大河文明的扩展有何区别？</a:t>
            </a:r>
          </a:p>
        </p:txBody>
      </p:sp>
      <p:pic>
        <p:nvPicPr>
          <p:cNvPr id="1026" name="Picture 2"/>
          <p:cNvPicPr>
            <a:picLocks noChangeAspect="1" noChangeArrowheads="1"/>
          </p:cNvPicPr>
          <p:nvPr>
            <p:custDataLst>
              <p:tags r:id="rId1"/>
            </p:custDataLst>
          </p:nvPr>
        </p:nvPicPr>
        <p:blipFill>
          <a:blip r:embed="rId8" cstate="print">
            <a:extLst>
              <a:ext uri="{28A0092B-C50C-407E-A947-70E740481C1C}">
                <a14:useLocalDpi xmlns:a14="http://schemas.microsoft.com/office/drawing/2010/main" xmlns="" val="0"/>
              </a:ext>
            </a:extLst>
          </a:blip>
          <a:stretch>
            <a:fillRect/>
          </a:stretch>
        </p:blipFill>
        <p:spPr bwMode="auto">
          <a:xfrm>
            <a:off x="2900045" y="2964815"/>
            <a:ext cx="3793490" cy="3142615"/>
          </a:xfrm>
          <a:prstGeom prst="rect">
            <a:avLst/>
          </a:prstGeom>
          <a:noFill/>
          <a:ln w="12700">
            <a:solidFill>
              <a:schemeClr val="tx1"/>
            </a:solidFill>
          </a:ln>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edge">
                                      <p:cBhvr>
                                        <p:cTn id="12" dur="2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1026"/>
                                        </p:tgtEl>
                                      </p:cBhvr>
                                    </p:animEffect>
                                    <p:set>
                                      <p:cBhvr>
                                        <p:cTn id="17" dur="1" fill="hold">
                                          <p:stCondLst>
                                            <p:cond delay="499"/>
                                          </p:stCondLst>
                                        </p:cTn>
                                        <p:tgtEl>
                                          <p:spTgt spid="10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linds(horizont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linds(horizont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58470" y="76835"/>
            <a:ext cx="4950460" cy="514985"/>
            <a:chOff x="722" y="121"/>
            <a:chExt cx="7796" cy="811"/>
          </a:xfrm>
        </p:grpSpPr>
        <p:sp>
          <p:nvSpPr>
            <p:cNvPr id="4" name="文本框 3"/>
            <p:cNvSpPr txBox="1"/>
            <p:nvPr/>
          </p:nvSpPr>
          <p:spPr>
            <a:xfrm>
              <a:off x="1590" y="164"/>
              <a:ext cx="6928" cy="725"/>
            </a:xfrm>
            <a:prstGeom prst="rect">
              <a:avLst/>
            </a:prstGeom>
            <a:noFill/>
          </p:spPr>
          <p:txBody>
            <a:bodyPr anchor="ctr">
              <a:spAutoFit/>
            </a:bodyPr>
            <a:lstStyle/>
            <a:p>
              <a:pPr algn="l" fontAlgn="auto">
                <a:spcBef>
                  <a:spcPts val="0"/>
                </a:spcBef>
                <a:spcAft>
                  <a:spcPts val="0"/>
                </a:spcAft>
                <a:defRPr/>
              </a:pPr>
              <a:r>
                <a:rPr lang="zh-CN" altLang="en-US" sz="2400" b="0" kern="0" dirty="0" smtClean="0">
                  <a:solidFill>
                    <a:srgbClr val="113A83"/>
                  </a:solidFill>
                  <a:latin typeface="汉仪方叠体简" panose="02010600000101010101" charset="-122"/>
                  <a:ea typeface="汉仪方叠体简" panose="02010600000101010101" charset="-122"/>
                </a:rPr>
                <a:t>古代文明的扩展</a:t>
              </a:r>
            </a:p>
          </p:txBody>
        </p:sp>
        <p:sp>
          <p:nvSpPr>
            <p:cNvPr id="5" name="六边形 4"/>
            <p:cNvSpPr/>
            <p:nvPr>
              <p:custDataLst>
                <p:tags r:id="rId2"/>
              </p:custDataLst>
            </p:nvPr>
          </p:nvSpPr>
          <p:spPr>
            <a:xfrm>
              <a:off x="722" y="121"/>
              <a:ext cx="941" cy="811"/>
            </a:xfrm>
            <a:prstGeom prst="hexagon">
              <a:avLst/>
            </a:prstGeom>
            <a:solidFill>
              <a:srgbClr val="FFFFFF"/>
            </a:solidFill>
            <a:ln>
              <a:noFill/>
            </a:ln>
            <a:effectLst>
              <a:innerShdw blurRad="63500" dist="63500" dir="120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sz="2000" dirty="0">
                  <a:solidFill>
                    <a:srgbClr val="113A83"/>
                  </a:solidFill>
                  <a:latin typeface="Arial Rounded MT Bold" panose="020F0704030504030204" pitchFamily="34" charset="0"/>
                </a:rPr>
                <a:t>01</a:t>
              </a:r>
              <a:endParaRPr lang="zh-CN" altLang="en-US" sz="2000" dirty="0">
                <a:solidFill>
                  <a:srgbClr val="113A83"/>
                </a:solidFill>
                <a:latin typeface="Arial Rounded MT Bold" panose="020F0704030504030204" pitchFamily="34" charset="0"/>
              </a:endParaRPr>
            </a:p>
          </p:txBody>
        </p:sp>
      </p:grpSp>
      <p:graphicFrame>
        <p:nvGraphicFramePr>
          <p:cNvPr id="6" name="表格 5"/>
          <p:cNvGraphicFramePr/>
          <p:nvPr>
            <p:custDataLst>
              <p:tags r:id="rId1"/>
            </p:custDataLst>
          </p:nvPr>
        </p:nvGraphicFramePr>
        <p:xfrm>
          <a:off x="263525" y="771525"/>
          <a:ext cx="8507095" cy="5476875"/>
        </p:xfrm>
        <a:graphic>
          <a:graphicData uri="http://schemas.openxmlformats.org/drawingml/2006/table">
            <a:tbl>
              <a:tblPr firstRow="1" bandRow="1">
                <a:tableStyleId>{5C22544A-7EE6-4342-B048-85BDC9FD1C3A}</a:tableStyleId>
              </a:tblPr>
              <a:tblGrid>
                <a:gridCol w="1231265"/>
                <a:gridCol w="3700145"/>
                <a:gridCol w="3575685"/>
              </a:tblGrid>
              <a:tr h="701040">
                <a:tc>
                  <a:txBody>
                    <a:bodyPr/>
                    <a:lstStyle/>
                    <a:p>
                      <a:pPr algn="ctr">
                        <a:buNone/>
                      </a:pPr>
                      <a:r>
                        <a:rPr lang="zh-CN" altLang="en-US" sz="2000" dirty="0">
                          <a:solidFill>
                            <a:srgbClr val="FFFF00"/>
                          </a:solidFill>
                          <a:latin typeface="黑体" panose="02010609060101010101" pitchFamily="49" charset="-122"/>
                          <a:ea typeface="黑体" panose="02010609060101010101" pitchFamily="49" charset="-122"/>
                        </a:rPr>
                        <a:t>文明类型</a:t>
                      </a:r>
                    </a:p>
                  </a:txBody>
                  <a:tcPr anchor="ctr"/>
                </a:tc>
                <a:tc>
                  <a:txBody>
                    <a:bodyPr/>
                    <a:lstStyle/>
                    <a:p>
                      <a:pPr algn="ctr">
                        <a:buNone/>
                      </a:pPr>
                      <a:r>
                        <a:rPr lang="zh-CN" altLang="en-US" sz="2200">
                          <a:solidFill>
                            <a:srgbClr val="FFFF00"/>
                          </a:solidFill>
                          <a:latin typeface="黑体" panose="02010609060101010101" pitchFamily="49" charset="-122"/>
                          <a:ea typeface="黑体" panose="02010609060101010101" pitchFamily="49" charset="-122"/>
                        </a:rPr>
                        <a:t>农耕文明</a:t>
                      </a:r>
                    </a:p>
                  </a:txBody>
                  <a:tcPr anchor="ctr"/>
                </a:tc>
                <a:tc>
                  <a:txBody>
                    <a:bodyPr/>
                    <a:lstStyle/>
                    <a:p>
                      <a:pPr algn="ctr">
                        <a:buNone/>
                      </a:pPr>
                      <a:r>
                        <a:rPr lang="zh-CN" altLang="en-US" sz="2200">
                          <a:solidFill>
                            <a:srgbClr val="FFFF00"/>
                          </a:solidFill>
                          <a:latin typeface="黑体" panose="02010609060101010101" pitchFamily="49" charset="-122"/>
                          <a:ea typeface="黑体" panose="02010609060101010101" pitchFamily="49" charset="-122"/>
                        </a:rPr>
                        <a:t>海洋文明</a:t>
                      </a:r>
                    </a:p>
                  </a:txBody>
                  <a:tcPr anchor="ctr"/>
                </a:tc>
              </a:tr>
              <a:tr h="701040">
                <a:tc>
                  <a:txBody>
                    <a:bodyPr/>
                    <a:lstStyle/>
                    <a:p>
                      <a:pPr algn="ctr">
                        <a:buNone/>
                      </a:pPr>
                      <a:r>
                        <a:rPr lang="zh-CN" altLang="en-US" sz="2000">
                          <a:latin typeface="黑体" panose="02010609060101010101" pitchFamily="49" charset="-122"/>
                          <a:ea typeface="黑体" panose="02010609060101010101" pitchFamily="49" charset="-122"/>
                        </a:rPr>
                        <a:t>扩展区域</a:t>
                      </a:r>
                    </a:p>
                  </a:txBody>
                  <a:tcPr anchor="ctr"/>
                </a:tc>
                <a:tc>
                  <a:txBody>
                    <a:bodyPr/>
                    <a:lstStyle/>
                    <a:p>
                      <a:pPr>
                        <a:buNone/>
                      </a:pPr>
                      <a:endParaRPr lang="zh-CN" altLang="en-US" sz="2000" dirty="0">
                        <a:latin typeface="黑体" panose="02010609060101010101" pitchFamily="49" charset="-122"/>
                        <a:ea typeface="黑体" panose="02010609060101010101" pitchFamily="49" charset="-122"/>
                      </a:endParaRPr>
                    </a:p>
                  </a:txBody>
                  <a:tcPr/>
                </a:tc>
                <a:tc>
                  <a:txBody>
                    <a:bodyPr/>
                    <a:lstStyle/>
                    <a:p>
                      <a:pPr>
                        <a:buNone/>
                      </a:pPr>
                      <a:endParaRPr lang="zh-CN" altLang="en-US" sz="2000" dirty="0">
                        <a:latin typeface="黑体" panose="02010609060101010101" pitchFamily="49" charset="-122"/>
                        <a:ea typeface="黑体" panose="02010609060101010101" pitchFamily="49" charset="-122"/>
                      </a:endParaRPr>
                    </a:p>
                  </a:txBody>
                  <a:tcPr/>
                </a:tc>
              </a:tr>
              <a:tr h="701040">
                <a:tc>
                  <a:txBody>
                    <a:bodyPr/>
                    <a:lstStyle/>
                    <a:p>
                      <a:pPr algn="ctr">
                        <a:buNone/>
                      </a:pPr>
                      <a:r>
                        <a:rPr lang="zh-CN" altLang="en-US" sz="2000">
                          <a:latin typeface="黑体" panose="02010609060101010101" pitchFamily="49" charset="-122"/>
                          <a:ea typeface="黑体" panose="02010609060101010101" pitchFamily="49" charset="-122"/>
                        </a:rPr>
                        <a:t>扩展方式</a:t>
                      </a:r>
                    </a:p>
                  </a:txBody>
                  <a:tcPr anchor="ctr"/>
                </a:tc>
                <a:tc>
                  <a:txBody>
                    <a:bodyPr/>
                    <a:lstStyle/>
                    <a:p>
                      <a:pPr>
                        <a:buNone/>
                      </a:pPr>
                      <a:endParaRPr lang="zh-CN" altLang="en-US" sz="2000">
                        <a:latin typeface="黑体" panose="02010609060101010101" pitchFamily="49" charset="-122"/>
                        <a:ea typeface="黑体" panose="02010609060101010101" pitchFamily="49" charset="-122"/>
                      </a:endParaRPr>
                    </a:p>
                  </a:txBody>
                  <a:tcPr/>
                </a:tc>
                <a:tc>
                  <a:txBody>
                    <a:bodyPr/>
                    <a:lstStyle/>
                    <a:p>
                      <a:pPr>
                        <a:buNone/>
                      </a:pPr>
                      <a:endParaRPr lang="zh-CN" altLang="en-US" sz="2000">
                        <a:latin typeface="黑体" panose="02010609060101010101" pitchFamily="49" charset="-122"/>
                        <a:ea typeface="黑体" panose="02010609060101010101" pitchFamily="49" charset="-122"/>
                      </a:endParaRPr>
                    </a:p>
                  </a:txBody>
                  <a:tcPr/>
                </a:tc>
              </a:tr>
              <a:tr h="1803400">
                <a:tc>
                  <a:txBody>
                    <a:bodyPr/>
                    <a:lstStyle/>
                    <a:p>
                      <a:pPr algn="ctr">
                        <a:buNone/>
                      </a:pPr>
                      <a:r>
                        <a:rPr lang="zh-CN" altLang="en-US" sz="2000">
                          <a:latin typeface="黑体" panose="02010609060101010101" pitchFamily="49" charset="-122"/>
                          <a:ea typeface="黑体" panose="02010609060101010101" pitchFamily="49" charset="-122"/>
                        </a:rPr>
                        <a:t>影响因素</a:t>
                      </a:r>
                    </a:p>
                  </a:txBody>
                  <a:tcPr anchor="ctr"/>
                </a:tc>
                <a:tc>
                  <a:txBody>
                    <a:bodyPr/>
                    <a:lstStyle/>
                    <a:p>
                      <a:pPr>
                        <a:buNone/>
                      </a:pPr>
                      <a:endParaRPr lang="zh-CN" altLang="en-US" sz="2000">
                        <a:latin typeface="黑体" panose="02010609060101010101" pitchFamily="49" charset="-122"/>
                        <a:ea typeface="黑体" panose="02010609060101010101" pitchFamily="49" charset="-122"/>
                      </a:endParaRPr>
                    </a:p>
                    <a:p>
                      <a:pPr>
                        <a:buNone/>
                      </a:pPr>
                      <a:endParaRPr lang="zh-CN" altLang="en-US" sz="2000">
                        <a:latin typeface="黑体" panose="02010609060101010101" pitchFamily="49" charset="-122"/>
                        <a:ea typeface="黑体" panose="02010609060101010101" pitchFamily="49" charset="-122"/>
                      </a:endParaRPr>
                    </a:p>
                    <a:p>
                      <a:pPr>
                        <a:buNone/>
                      </a:pPr>
                      <a:endParaRPr lang="zh-CN" altLang="en-US" sz="2000">
                        <a:latin typeface="黑体" panose="02010609060101010101" pitchFamily="49" charset="-122"/>
                        <a:ea typeface="黑体" panose="02010609060101010101" pitchFamily="49" charset="-122"/>
                      </a:endParaRPr>
                    </a:p>
                    <a:p>
                      <a:pPr>
                        <a:buNone/>
                      </a:pPr>
                      <a:endParaRPr lang="zh-CN" altLang="en-US" sz="2000">
                        <a:latin typeface="黑体" panose="02010609060101010101" pitchFamily="49" charset="-122"/>
                        <a:ea typeface="黑体" panose="02010609060101010101" pitchFamily="49" charset="-122"/>
                      </a:endParaRPr>
                    </a:p>
                    <a:p>
                      <a:pPr>
                        <a:buNone/>
                      </a:pPr>
                      <a:endParaRPr lang="zh-CN" altLang="en-US" sz="2000">
                        <a:latin typeface="黑体" panose="02010609060101010101" pitchFamily="49" charset="-122"/>
                        <a:ea typeface="黑体" panose="02010609060101010101" pitchFamily="49" charset="-122"/>
                      </a:endParaRPr>
                    </a:p>
                  </a:txBody>
                  <a:tcPr/>
                </a:tc>
                <a:tc>
                  <a:txBody>
                    <a:bodyPr/>
                    <a:lstStyle/>
                    <a:p>
                      <a:pPr>
                        <a:buNone/>
                      </a:pPr>
                      <a:endParaRPr lang="zh-CN" altLang="en-US" sz="2000" dirty="0">
                        <a:latin typeface="黑体" panose="02010609060101010101" pitchFamily="49" charset="-122"/>
                        <a:ea typeface="黑体" panose="02010609060101010101" pitchFamily="49" charset="-122"/>
                      </a:endParaRPr>
                    </a:p>
                  </a:txBody>
                  <a:tcPr/>
                </a:tc>
              </a:tr>
              <a:tr h="564515">
                <a:tc>
                  <a:txBody>
                    <a:bodyPr/>
                    <a:lstStyle/>
                    <a:p>
                      <a:pPr algn="ctr">
                        <a:buNone/>
                      </a:pPr>
                      <a:r>
                        <a:rPr lang="zh-CN" altLang="en-US" sz="2000">
                          <a:latin typeface="黑体" panose="02010609060101010101" pitchFamily="49" charset="-122"/>
                          <a:ea typeface="黑体" panose="02010609060101010101" pitchFamily="49" charset="-122"/>
                        </a:rPr>
                        <a:t>扩展结果</a:t>
                      </a:r>
                    </a:p>
                  </a:txBody>
                  <a:tcPr anchor="ctr"/>
                </a:tc>
                <a:tc>
                  <a:txBody>
                    <a:bodyPr/>
                    <a:lstStyle/>
                    <a:p>
                      <a:pPr>
                        <a:buNone/>
                      </a:pPr>
                      <a:endParaRPr lang="zh-CN" altLang="en-US" sz="2000">
                        <a:latin typeface="黑体" panose="02010609060101010101" pitchFamily="49" charset="-122"/>
                        <a:ea typeface="黑体" panose="02010609060101010101" pitchFamily="49" charset="-122"/>
                      </a:endParaRPr>
                    </a:p>
                  </a:txBody>
                  <a:tcPr/>
                </a:tc>
                <a:tc>
                  <a:txBody>
                    <a:bodyPr/>
                    <a:lstStyle/>
                    <a:p>
                      <a:pPr>
                        <a:buNone/>
                      </a:pPr>
                      <a:endParaRPr lang="zh-CN" altLang="en-US" sz="2000">
                        <a:latin typeface="黑体" panose="02010609060101010101" pitchFamily="49" charset="-122"/>
                        <a:ea typeface="黑体" panose="02010609060101010101" pitchFamily="49" charset="-122"/>
                      </a:endParaRPr>
                    </a:p>
                  </a:txBody>
                  <a:tcPr/>
                </a:tc>
              </a:tr>
              <a:tr h="564515">
                <a:tc>
                  <a:txBody>
                    <a:bodyPr/>
                    <a:lstStyle/>
                    <a:p>
                      <a:pPr algn="ctr">
                        <a:buNone/>
                      </a:pPr>
                      <a:endParaRPr lang="zh-CN" altLang="en-US" sz="2000">
                        <a:latin typeface="黑体" panose="02010609060101010101" pitchFamily="49" charset="-122"/>
                        <a:ea typeface="黑体" panose="02010609060101010101" pitchFamily="49" charset="-122"/>
                      </a:endParaRPr>
                    </a:p>
                    <a:p>
                      <a:pPr algn="ctr">
                        <a:buNone/>
                      </a:pPr>
                      <a:r>
                        <a:rPr lang="zh-CN" altLang="en-US" sz="2000">
                          <a:latin typeface="黑体" panose="02010609060101010101" pitchFamily="49" charset="-122"/>
                          <a:ea typeface="黑体" panose="02010609060101010101" pitchFamily="49" charset="-122"/>
                        </a:rPr>
                        <a:t>扩展影响</a:t>
                      </a:r>
                    </a:p>
                    <a:p>
                      <a:pPr algn="ctr">
                        <a:buNone/>
                      </a:pPr>
                      <a:endParaRPr lang="zh-CN" altLang="en-US" sz="2000">
                        <a:latin typeface="黑体" panose="02010609060101010101" pitchFamily="49" charset="-122"/>
                        <a:ea typeface="黑体" panose="02010609060101010101" pitchFamily="49" charset="-122"/>
                      </a:endParaRPr>
                    </a:p>
                  </a:txBody>
                  <a:tcPr anchor="ctr"/>
                </a:tc>
                <a:tc gridSpan="2">
                  <a:txBody>
                    <a:bodyPr/>
                    <a:lstStyle/>
                    <a:p>
                      <a:pPr>
                        <a:buNone/>
                      </a:pPr>
                      <a:endParaRPr lang="zh-CN" altLang="en-US" sz="2000">
                        <a:latin typeface="黑体" panose="02010609060101010101" pitchFamily="49" charset="-122"/>
                        <a:ea typeface="黑体" panose="02010609060101010101" pitchFamily="49" charset="-122"/>
                      </a:endParaRPr>
                    </a:p>
                  </a:txBody>
                  <a:tcPr/>
                </a:tc>
                <a:tc hMerge="1">
                  <a:txBody>
                    <a:bodyPr/>
                    <a:lstStyle/>
                    <a:p>
                      <a:endParaRPr lang="zh-CN"/>
                    </a:p>
                  </a:txBody>
                  <a:tcPr/>
                </a:tc>
              </a:tr>
            </a:tbl>
          </a:graphicData>
        </a:graphic>
      </p:graphicFrame>
      <p:sp>
        <p:nvSpPr>
          <p:cNvPr id="7" name="文本框 6"/>
          <p:cNvSpPr txBox="1"/>
          <p:nvPr/>
        </p:nvSpPr>
        <p:spPr>
          <a:xfrm>
            <a:off x="2012315" y="1661795"/>
            <a:ext cx="2735580" cy="398780"/>
          </a:xfrm>
          <a:prstGeom prst="rect">
            <a:avLst/>
          </a:prstGeom>
          <a:noFill/>
        </p:spPr>
        <p:txBody>
          <a:bodyPr wrap="none" rtlCol="0">
            <a:spAutoFit/>
          </a:bodyPr>
          <a:lstStyle/>
          <a:p>
            <a:pPr algn="l"/>
            <a:r>
              <a:rPr lang="zh-CN" altLang="en-US" sz="2000" dirty="0">
                <a:latin typeface="黑体" panose="02010609060101010101" pitchFamily="49" charset="-122"/>
                <a:ea typeface="黑体" panose="02010609060101010101" pitchFamily="49" charset="-122"/>
                <a:sym typeface="+mn-ea"/>
              </a:rPr>
              <a:t>西亚和北非的部分地区</a:t>
            </a:r>
          </a:p>
        </p:txBody>
      </p:sp>
      <p:sp>
        <p:nvSpPr>
          <p:cNvPr id="8" name="文本框 7"/>
          <p:cNvSpPr txBox="1"/>
          <p:nvPr/>
        </p:nvSpPr>
        <p:spPr>
          <a:xfrm>
            <a:off x="5648960" y="1661795"/>
            <a:ext cx="2735580" cy="398780"/>
          </a:xfrm>
          <a:prstGeom prst="rect">
            <a:avLst/>
          </a:prstGeom>
          <a:noFill/>
        </p:spPr>
        <p:txBody>
          <a:bodyPr wrap="none" rtlCol="0">
            <a:spAutoFit/>
          </a:bodyPr>
          <a:lstStyle/>
          <a:p>
            <a:pPr algn="l"/>
            <a:r>
              <a:rPr lang="zh-CN" altLang="en-US" sz="2000" dirty="0">
                <a:latin typeface="黑体" panose="02010609060101010101" pitchFamily="49" charset="-122"/>
                <a:ea typeface="黑体" panose="02010609060101010101" pitchFamily="49" charset="-122"/>
                <a:sym typeface="+mn-ea"/>
              </a:rPr>
              <a:t>地中海和黑海周边地区</a:t>
            </a:r>
          </a:p>
        </p:txBody>
      </p:sp>
      <p:sp>
        <p:nvSpPr>
          <p:cNvPr id="9" name="文本框 8"/>
          <p:cNvSpPr txBox="1"/>
          <p:nvPr/>
        </p:nvSpPr>
        <p:spPr>
          <a:xfrm>
            <a:off x="2476500" y="2332990"/>
            <a:ext cx="1203960" cy="398780"/>
          </a:xfrm>
          <a:prstGeom prst="rect">
            <a:avLst/>
          </a:prstGeom>
          <a:noFill/>
        </p:spPr>
        <p:txBody>
          <a:bodyPr wrap="none" rtlCol="0">
            <a:spAutoFit/>
          </a:bodyPr>
          <a:lstStyle/>
          <a:p>
            <a:pPr algn="l"/>
            <a:r>
              <a:rPr lang="zh-CN" altLang="en-US" sz="2000">
                <a:solidFill>
                  <a:srgbClr val="FF0000"/>
                </a:solidFill>
                <a:latin typeface="黑体" panose="02010609060101010101" pitchFamily="49" charset="-122"/>
                <a:ea typeface="黑体" panose="02010609060101010101" pitchFamily="49" charset="-122"/>
                <a:sym typeface="+mn-ea"/>
              </a:rPr>
              <a:t>武力战争</a:t>
            </a:r>
          </a:p>
        </p:txBody>
      </p:sp>
      <p:sp>
        <p:nvSpPr>
          <p:cNvPr id="10" name="文本框 9"/>
          <p:cNvSpPr txBox="1"/>
          <p:nvPr/>
        </p:nvSpPr>
        <p:spPr>
          <a:xfrm>
            <a:off x="6159500" y="2332990"/>
            <a:ext cx="1714500" cy="398780"/>
          </a:xfrm>
          <a:prstGeom prst="rect">
            <a:avLst/>
          </a:prstGeom>
          <a:noFill/>
        </p:spPr>
        <p:txBody>
          <a:bodyPr wrap="none" rtlCol="0">
            <a:spAutoFit/>
          </a:bodyPr>
          <a:lstStyle/>
          <a:p>
            <a:pPr algn="l"/>
            <a:r>
              <a:rPr lang="zh-CN" altLang="en-US" sz="2000">
                <a:solidFill>
                  <a:srgbClr val="FF0000"/>
                </a:solidFill>
                <a:latin typeface="黑体" panose="02010609060101010101" pitchFamily="49" charset="-122"/>
                <a:ea typeface="黑体" panose="02010609060101010101" pitchFamily="49" charset="-122"/>
                <a:sym typeface="+mn-ea"/>
              </a:rPr>
              <a:t>移民（殖民）</a:t>
            </a:r>
          </a:p>
        </p:txBody>
      </p:sp>
      <p:sp>
        <p:nvSpPr>
          <p:cNvPr id="11" name="文本框 10"/>
          <p:cNvSpPr txBox="1"/>
          <p:nvPr/>
        </p:nvSpPr>
        <p:spPr>
          <a:xfrm>
            <a:off x="1564640" y="3157220"/>
            <a:ext cx="3561080" cy="1291590"/>
          </a:xfrm>
          <a:prstGeom prst="rect">
            <a:avLst/>
          </a:prstGeom>
          <a:noFill/>
        </p:spPr>
        <p:txBody>
          <a:bodyPr wrap="square" rtlCol="0">
            <a:spAutoFit/>
          </a:bodyPr>
          <a:lstStyle/>
          <a:p>
            <a:pPr algn="just">
              <a:lnSpc>
                <a:spcPct val="130000"/>
              </a:lnSpc>
            </a:pPr>
            <a:r>
              <a:rPr lang="zh-CN" altLang="en-US" sz="2000" b="1" dirty="0">
                <a:latin typeface="黑体" panose="02010609060101010101" pitchFamily="49" charset="-122"/>
                <a:ea typeface="黑体" panose="02010609060101010101" pitchFamily="49" charset="-122"/>
                <a:sym typeface="+mn-ea"/>
              </a:rPr>
              <a:t>农耕文明区比较发达的社会分工</a:t>
            </a:r>
            <a:r>
              <a:rPr lang="zh-CN" altLang="en-US" sz="2000" b="1" dirty="0" smtClean="0">
                <a:latin typeface="黑体" panose="02010609060101010101" pitchFamily="49" charset="-122"/>
                <a:ea typeface="黑体" panose="02010609060101010101" pitchFamily="49" charset="-122"/>
                <a:sym typeface="+mn-ea"/>
              </a:rPr>
              <a:t>、相</a:t>
            </a:r>
            <a:r>
              <a:rPr lang="zh-CN" altLang="en-US" sz="2000" b="1" dirty="0">
                <a:latin typeface="黑体" panose="02010609060101010101" pitchFamily="49" charset="-122"/>
                <a:ea typeface="黑体" panose="02010609060101010101" pitchFamily="49" charset="-122"/>
                <a:sym typeface="+mn-ea"/>
              </a:rPr>
              <a:t>对较高的劳动生产率</a:t>
            </a:r>
            <a:r>
              <a:rPr lang="zh-CN" altLang="en-US" sz="2000" b="1" dirty="0" smtClean="0">
                <a:latin typeface="黑体" panose="02010609060101010101" pitchFamily="49" charset="-122"/>
                <a:ea typeface="黑体" panose="02010609060101010101" pitchFamily="49" charset="-122"/>
                <a:sym typeface="+mn-ea"/>
              </a:rPr>
              <a:t>、复</a:t>
            </a:r>
            <a:r>
              <a:rPr lang="zh-CN" altLang="en-US" sz="2000" b="1" dirty="0">
                <a:latin typeface="黑体" panose="02010609060101010101" pitchFamily="49" charset="-122"/>
                <a:ea typeface="黑体" panose="02010609060101010101" pitchFamily="49" charset="-122"/>
                <a:sym typeface="+mn-ea"/>
              </a:rPr>
              <a:t>杂的社会组织和管理系</a:t>
            </a:r>
            <a:r>
              <a:rPr lang="zh-CN" altLang="en-US" sz="2000" b="1" dirty="0" smtClean="0">
                <a:latin typeface="黑体" panose="02010609060101010101" pitchFamily="49" charset="-122"/>
                <a:ea typeface="黑体" panose="02010609060101010101" pitchFamily="49" charset="-122"/>
                <a:sym typeface="+mn-ea"/>
              </a:rPr>
              <a:t>统</a:t>
            </a:r>
          </a:p>
        </p:txBody>
      </p:sp>
      <p:sp>
        <p:nvSpPr>
          <p:cNvPr id="12" name="文本框 11"/>
          <p:cNvSpPr txBox="1"/>
          <p:nvPr/>
        </p:nvSpPr>
        <p:spPr>
          <a:xfrm>
            <a:off x="5408930" y="3157220"/>
            <a:ext cx="3082290" cy="891540"/>
          </a:xfrm>
          <a:prstGeom prst="rect">
            <a:avLst/>
          </a:prstGeom>
          <a:noFill/>
        </p:spPr>
        <p:txBody>
          <a:bodyPr wrap="square" rtlCol="0">
            <a:spAutoFit/>
          </a:bodyPr>
          <a:lstStyle/>
          <a:p>
            <a:pPr algn="just">
              <a:lnSpc>
                <a:spcPct val="130000"/>
              </a:lnSpc>
            </a:pPr>
            <a:r>
              <a:rPr lang="zh-CN" altLang="en-US" sz="2000" b="1" dirty="0">
                <a:latin typeface="黑体" panose="02010609060101010101" pitchFamily="49" charset="-122"/>
                <a:ea typeface="黑体" panose="02010609060101010101" pitchFamily="49" charset="-122"/>
                <a:sym typeface="+mn-ea"/>
              </a:rPr>
              <a:t>自身组织能力</a:t>
            </a:r>
            <a:r>
              <a:rPr lang="zh-CN" altLang="en-US" sz="2000" b="1" dirty="0" smtClean="0">
                <a:latin typeface="黑体" panose="02010609060101010101" pitchFamily="49" charset="-122"/>
                <a:ea typeface="黑体" panose="02010609060101010101" pitchFamily="49" charset="-122"/>
                <a:sym typeface="+mn-ea"/>
              </a:rPr>
              <a:t>、</a:t>
            </a:r>
            <a:endParaRPr lang="en-US" altLang="zh-CN" sz="2000" b="1" dirty="0" smtClean="0">
              <a:latin typeface="黑体" panose="02010609060101010101" pitchFamily="49" charset="-122"/>
              <a:ea typeface="黑体" panose="02010609060101010101" pitchFamily="49" charset="-122"/>
              <a:sym typeface="+mn-ea"/>
            </a:endParaRPr>
          </a:p>
          <a:p>
            <a:pPr algn="just">
              <a:lnSpc>
                <a:spcPct val="130000"/>
              </a:lnSpc>
            </a:pPr>
            <a:r>
              <a:rPr lang="zh-CN" altLang="en-US" sz="2000" b="1" dirty="0" smtClean="0">
                <a:latin typeface="黑体" panose="02010609060101010101" pitchFamily="49" charset="-122"/>
                <a:ea typeface="黑体" panose="02010609060101010101" pitchFamily="49" charset="-122"/>
                <a:sym typeface="+mn-ea"/>
              </a:rPr>
              <a:t>航</a:t>
            </a:r>
            <a:r>
              <a:rPr lang="zh-CN" altLang="en-US" sz="2000" b="1" dirty="0">
                <a:latin typeface="黑体" panose="02010609060101010101" pitchFamily="49" charset="-122"/>
                <a:ea typeface="黑体" panose="02010609060101010101" pitchFamily="49" charset="-122"/>
                <a:sym typeface="+mn-ea"/>
              </a:rPr>
              <a:t>海技术和武器的优势</a:t>
            </a:r>
            <a:r>
              <a:rPr lang="zh-CN" altLang="en-US" sz="2000" b="1" dirty="0" smtClean="0">
                <a:latin typeface="黑体" panose="02010609060101010101" pitchFamily="49" charset="-122"/>
                <a:ea typeface="黑体" panose="02010609060101010101" pitchFamily="49" charset="-122"/>
                <a:sym typeface="+mn-ea"/>
              </a:rPr>
              <a:t>；</a:t>
            </a:r>
          </a:p>
        </p:txBody>
      </p:sp>
      <p:sp>
        <p:nvSpPr>
          <p:cNvPr id="13" name="文本框 12"/>
          <p:cNvSpPr txBox="1"/>
          <p:nvPr/>
        </p:nvSpPr>
        <p:spPr>
          <a:xfrm>
            <a:off x="1977390" y="4754245"/>
            <a:ext cx="2480310" cy="398780"/>
          </a:xfrm>
          <a:prstGeom prst="rect">
            <a:avLst/>
          </a:prstGeom>
          <a:noFill/>
        </p:spPr>
        <p:txBody>
          <a:bodyPr wrap="none" rtlCol="0">
            <a:spAutoFit/>
          </a:bodyPr>
          <a:lstStyle/>
          <a:p>
            <a:pPr algn="l"/>
            <a:r>
              <a:rPr lang="zh-CN" altLang="en-US" sz="2000" dirty="0">
                <a:latin typeface="黑体" panose="02010609060101010101" pitchFamily="49" charset="-122"/>
                <a:ea typeface="黑体" panose="02010609060101010101" pitchFamily="49" charset="-122"/>
                <a:sym typeface="+mn-ea"/>
              </a:rPr>
              <a:t>建立起</a:t>
            </a:r>
            <a:r>
              <a:rPr lang="zh-CN" altLang="en-US" sz="2000" dirty="0">
                <a:solidFill>
                  <a:srgbClr val="FF0000"/>
                </a:solidFill>
                <a:latin typeface="黑体" panose="02010609060101010101" pitchFamily="49" charset="-122"/>
                <a:ea typeface="黑体" panose="02010609060101010101" pitchFamily="49" charset="-122"/>
                <a:sym typeface="+mn-ea"/>
              </a:rPr>
              <a:t>统一的大帝国</a:t>
            </a:r>
          </a:p>
        </p:txBody>
      </p:sp>
      <p:sp>
        <p:nvSpPr>
          <p:cNvPr id="14" name="文本框 13"/>
          <p:cNvSpPr txBox="1"/>
          <p:nvPr/>
        </p:nvSpPr>
        <p:spPr>
          <a:xfrm>
            <a:off x="5580380" y="4725035"/>
            <a:ext cx="2735580" cy="398780"/>
          </a:xfrm>
          <a:prstGeom prst="rect">
            <a:avLst/>
          </a:prstGeom>
          <a:noFill/>
        </p:spPr>
        <p:txBody>
          <a:bodyPr wrap="none" rtlCol="0">
            <a:spAutoFit/>
          </a:bodyPr>
          <a:lstStyle/>
          <a:p>
            <a:pPr algn="l"/>
            <a:r>
              <a:rPr lang="zh-CN" altLang="en-US" sz="2000" dirty="0">
                <a:latin typeface="黑体" panose="02010609060101010101" pitchFamily="49" charset="-122"/>
                <a:ea typeface="黑体" panose="02010609060101010101" pitchFamily="49" charset="-122"/>
                <a:sym typeface="+mn-ea"/>
              </a:rPr>
              <a:t>众多</a:t>
            </a:r>
            <a:r>
              <a:rPr lang="zh-CN" altLang="en-US" sz="2000" dirty="0">
                <a:solidFill>
                  <a:srgbClr val="FF0000"/>
                </a:solidFill>
                <a:latin typeface="黑体" panose="02010609060101010101" pitchFamily="49" charset="-122"/>
                <a:ea typeface="黑体" panose="02010609060101010101" pitchFamily="49" charset="-122"/>
                <a:sym typeface="+mn-ea"/>
              </a:rPr>
              <a:t>独立</a:t>
            </a:r>
            <a:r>
              <a:rPr lang="zh-CN" altLang="en-US" sz="2000" dirty="0">
                <a:latin typeface="黑体" panose="02010609060101010101" pitchFamily="49" charset="-122"/>
                <a:ea typeface="黑体" panose="02010609060101010101" pitchFamily="49" charset="-122"/>
                <a:sym typeface="+mn-ea"/>
              </a:rPr>
              <a:t>于母邦的</a:t>
            </a:r>
            <a:r>
              <a:rPr lang="zh-CN" altLang="en-US" sz="2000" dirty="0">
                <a:solidFill>
                  <a:srgbClr val="FF0000"/>
                </a:solidFill>
                <a:latin typeface="黑体" panose="02010609060101010101" pitchFamily="49" charset="-122"/>
                <a:ea typeface="黑体" panose="02010609060101010101" pitchFamily="49" charset="-122"/>
                <a:sym typeface="+mn-ea"/>
              </a:rPr>
              <a:t>城邦</a:t>
            </a:r>
          </a:p>
        </p:txBody>
      </p:sp>
      <p:sp>
        <p:nvSpPr>
          <p:cNvPr id="15" name="文本框 14"/>
          <p:cNvSpPr txBox="1"/>
          <p:nvPr/>
        </p:nvSpPr>
        <p:spPr>
          <a:xfrm>
            <a:off x="3364230" y="187960"/>
            <a:ext cx="5779770" cy="445135"/>
          </a:xfrm>
          <a:prstGeom prst="rect">
            <a:avLst/>
          </a:prstGeom>
          <a:noFill/>
        </p:spPr>
        <p:txBody>
          <a:bodyPr wrap="square" rtlCol="0" anchor="t">
            <a:spAutoFit/>
          </a:bodyPr>
          <a:lstStyle/>
          <a:p>
            <a:r>
              <a:rPr lang="zh-CN" altLang="en-US" sz="2300"/>
              <a:t>探究：海洋文明和大河文明的扩展有何区别？</a:t>
            </a:r>
          </a:p>
        </p:txBody>
      </p:sp>
      <p:sp>
        <p:nvSpPr>
          <p:cNvPr id="16" name="文本框 15"/>
          <p:cNvSpPr txBox="1"/>
          <p:nvPr/>
        </p:nvSpPr>
        <p:spPr>
          <a:xfrm>
            <a:off x="1564640" y="5293360"/>
            <a:ext cx="7139940" cy="891540"/>
          </a:xfrm>
          <a:prstGeom prst="rect">
            <a:avLst/>
          </a:prstGeom>
          <a:noFill/>
        </p:spPr>
        <p:txBody>
          <a:bodyPr wrap="square" rtlCol="0" anchor="t">
            <a:spAutoFit/>
          </a:bodyPr>
          <a:lstStyle/>
          <a:p>
            <a:pPr lvl="0" algn="just">
              <a:lnSpc>
                <a:spcPct val="130000"/>
              </a:lnSpc>
              <a:buClrTx/>
              <a:buSzTx/>
              <a:buFontTx/>
            </a:pPr>
            <a:r>
              <a:rPr lang="zh-CN" altLang="en-US" sz="2000" dirty="0">
                <a:latin typeface="黑体" panose="02010609060101010101" pitchFamily="49" charset="-122"/>
                <a:sym typeface="+mn-ea"/>
              </a:rPr>
              <a:t>古代文明各自的扩展，使不同文明区相互连接起来，促进了</a:t>
            </a:r>
            <a:r>
              <a:rPr lang="zh-CN" altLang="en-US" sz="2000" dirty="0">
                <a:solidFill>
                  <a:srgbClr val="FF0000"/>
                </a:solidFill>
                <a:latin typeface="黑体" panose="02010609060101010101" pitchFamily="49" charset="-122"/>
                <a:sym typeface="+mn-ea"/>
              </a:rPr>
              <a:t>大帝国的兴起</a:t>
            </a:r>
          </a:p>
        </p:txBody>
      </p:sp>
      <p:sp>
        <p:nvSpPr>
          <p:cNvPr id="2" name="文本框 1"/>
          <p:cNvSpPr txBox="1"/>
          <p:nvPr/>
        </p:nvSpPr>
        <p:spPr>
          <a:xfrm>
            <a:off x="5436235" y="4004945"/>
            <a:ext cx="3082290" cy="491490"/>
          </a:xfrm>
          <a:prstGeom prst="rect">
            <a:avLst/>
          </a:prstGeom>
          <a:noFill/>
        </p:spPr>
        <p:txBody>
          <a:bodyPr wrap="square" rtlCol="0">
            <a:spAutoFit/>
          </a:bodyPr>
          <a:lstStyle/>
          <a:p>
            <a:pPr algn="just">
              <a:lnSpc>
                <a:spcPct val="130000"/>
              </a:lnSpc>
            </a:pPr>
            <a:r>
              <a:rPr lang="zh-CN" altLang="en-US" sz="2000" b="1" dirty="0">
                <a:latin typeface="黑体" panose="02010609060101010101" pitchFamily="49" charset="-122"/>
                <a:ea typeface="黑体" panose="02010609060101010101" pitchFamily="49" charset="-122"/>
                <a:sym typeface="+mn-ea"/>
              </a:rPr>
              <a:t>其他原因</a:t>
            </a:r>
            <a:r>
              <a:rPr lang="zh-CN" altLang="en-US" sz="2000" b="1" dirty="0">
                <a:latin typeface="黑体" panose="02010609060101010101" pitchFamily="49" charset="-122"/>
                <a:ea typeface="黑体" panose="02010609060101010101" pitchFamily="49" charset="-122"/>
                <a:sym typeface="+mn-ea"/>
                <a:hlinkClick r:id="rId5" action="ppaction://hlinksldjump"/>
              </a:rPr>
              <a:t>？</a:t>
            </a:r>
            <a:endParaRPr lang="zh-CN" altLang="en-US" sz="2000" b="1" dirty="0">
              <a:latin typeface="黑体" panose="02010609060101010101" pitchFamily="49" charset="-122"/>
              <a:ea typeface="黑体" panose="02010609060101010101" pitchFamily="49" charset="-122"/>
              <a:sym typeface="+mn-ea"/>
            </a:endParaRPr>
          </a:p>
        </p:txBody>
      </p:sp>
      <p:sp>
        <p:nvSpPr>
          <p:cNvPr id="17" name="右箭头 16">
            <a:hlinkClick r:id="rId6" action="ppaction://hlinksldjump"/>
          </p:cNvPr>
          <p:cNvSpPr/>
          <p:nvPr/>
        </p:nvSpPr>
        <p:spPr>
          <a:xfrm>
            <a:off x="8172450" y="6381750"/>
            <a:ext cx="504190"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右箭头 17">
            <a:hlinkClick r:id="rId7" action="ppaction://hlinksldjump"/>
          </p:cNvPr>
          <p:cNvSpPr/>
          <p:nvPr/>
        </p:nvSpPr>
        <p:spPr>
          <a:xfrm>
            <a:off x="8459470" y="4993640"/>
            <a:ext cx="245110" cy="2997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heckerboard(across)">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heckerboard(across)">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heckerboard(across)">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checkerboard(across)">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checkerboard(across)">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checkerboard(across)">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linds(horizontal)">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6" grpId="0"/>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2545" y="3357245"/>
            <a:ext cx="8840470" cy="922020"/>
          </a:xfrm>
          <a:prstGeom prst="rect">
            <a:avLst/>
          </a:prstGeom>
          <a:solidFill>
            <a:schemeClr val="bg1">
              <a:lumMod val="95000"/>
            </a:schemeClr>
          </a:solidFill>
          <a:ln>
            <a:solidFill>
              <a:srgbClr val="C00000"/>
            </a:solidFill>
          </a:ln>
        </p:spPr>
        <p:txBody>
          <a:bodyPr wrap="square" rtlCol="0">
            <a:spAutoFit/>
          </a:bodyPr>
          <a:lstStyle/>
          <a:p>
            <a:pPr algn="just" fontAlgn="auto">
              <a:lnSpc>
                <a:spcPts val="2160"/>
              </a:lnSpc>
              <a:spcBef>
                <a:spcPct val="0"/>
              </a:spcBef>
              <a:spcAft>
                <a:spcPct val="0"/>
              </a:spcAft>
            </a:pPr>
            <a:r>
              <a:rPr lang="en-US" altLang="zh-CN" sz="2200" b="1" kern="100">
                <a:latin typeface="黑体" panose="02010609060101010101" pitchFamily="49" charset="-122"/>
                <a:ea typeface="黑体" panose="02010609060101010101" pitchFamily="49" charset="-122"/>
              </a:rPr>
              <a:t>      </a:t>
            </a:r>
            <a:r>
              <a:rPr lang="zh-CN" altLang="zh-CN" sz="2200" b="1" kern="100">
                <a:latin typeface="黑体" panose="02010609060101010101" pitchFamily="49" charset="-122"/>
                <a:ea typeface="黑体" panose="02010609060101010101" pitchFamily="49" charset="-122"/>
              </a:rPr>
              <a:t>古希腊自然地理环境</a:t>
            </a:r>
            <a:r>
              <a:rPr lang="zh-CN" altLang="zh-CN" sz="2200" b="1" kern="100">
                <a:solidFill>
                  <a:schemeClr val="tx1"/>
                </a:solidFill>
                <a:latin typeface="黑体" panose="02010609060101010101" pitchFamily="49" charset="-122"/>
                <a:ea typeface="黑体" panose="02010609060101010101" pitchFamily="49" charset="-122"/>
              </a:rPr>
              <a:t>（</a:t>
            </a:r>
            <a:r>
              <a:rPr lang="zh-CN" altLang="en-US" sz="2200" smtClean="0">
                <a:solidFill>
                  <a:schemeClr val="tx1"/>
                </a:solidFill>
                <a:latin typeface="黑体" panose="02010609060101010101" pitchFamily="49" charset="-122"/>
                <a:cs typeface="黑体" panose="02010609060101010101" pitchFamily="49" charset="-122"/>
                <a:sym typeface="+mn-ea"/>
              </a:rPr>
              <a:t>山多地少</a:t>
            </a:r>
            <a:r>
              <a:rPr lang="zh-CN" altLang="zh-CN" sz="2200" b="1" kern="100">
                <a:solidFill>
                  <a:schemeClr val="tx1"/>
                </a:solidFill>
                <a:latin typeface="黑体" panose="02010609060101010101" pitchFamily="49" charset="-122"/>
                <a:ea typeface="黑体" panose="02010609060101010101" pitchFamily="49" charset="-122"/>
              </a:rPr>
              <a:t>）</a:t>
            </a:r>
            <a:r>
              <a:rPr lang="zh-CN" altLang="zh-CN" sz="2200" b="1" kern="100">
                <a:latin typeface="黑体" panose="02010609060101010101" pitchFamily="49" charset="-122"/>
                <a:ea typeface="黑体" panose="02010609060101010101" pitchFamily="49" charset="-122"/>
              </a:rPr>
              <a:t>和工商业为主</a:t>
            </a:r>
            <a:r>
              <a:rPr lang="zh-CN" altLang="en-US" sz="2200" b="1" kern="100">
                <a:latin typeface="黑体" panose="02010609060101010101" pitchFamily="49" charset="-122"/>
                <a:ea typeface="黑体" panose="02010609060101010101" pitchFamily="49" charset="-122"/>
              </a:rPr>
              <a:t>的</a:t>
            </a:r>
            <a:r>
              <a:rPr lang="zh-CN" altLang="zh-CN" sz="2200" b="1" kern="100">
                <a:solidFill>
                  <a:srgbClr val="FF0000"/>
                </a:solidFill>
                <a:latin typeface="黑体" panose="02010609060101010101" pitchFamily="49" charset="-122"/>
                <a:ea typeface="黑体" panose="02010609060101010101" pitchFamily="49" charset="-122"/>
              </a:rPr>
              <a:t>经济需求</a:t>
            </a:r>
            <a:r>
              <a:rPr lang="zh-CN" altLang="zh-CN" sz="2200" b="1" kern="100">
                <a:latin typeface="黑体" panose="02010609060101010101" pitchFamily="49" charset="-122"/>
                <a:ea typeface="黑体" panose="02010609060101010101" pitchFamily="49" charset="-122"/>
              </a:rPr>
              <a:t>；城邦</a:t>
            </a:r>
            <a:r>
              <a:rPr lang="zh-CN" altLang="zh-CN" sz="2200" b="1" kern="100">
                <a:solidFill>
                  <a:srgbClr val="FF0000"/>
                </a:solidFill>
                <a:latin typeface="黑体" panose="02010609060101010101" pitchFamily="49" charset="-122"/>
                <a:ea typeface="黑体" panose="02010609060101010101" pitchFamily="49" charset="-122"/>
              </a:rPr>
              <a:t>小国寡民</a:t>
            </a:r>
            <a:r>
              <a:rPr lang="zh-CN" altLang="zh-CN" sz="2200" b="1" kern="100">
                <a:latin typeface="黑体" panose="02010609060101010101" pitchFamily="49" charset="-122"/>
                <a:ea typeface="黑体" panose="02010609060101010101" pitchFamily="49" charset="-122"/>
              </a:rPr>
              <a:t>，资源少，人口过剩；城邦</a:t>
            </a:r>
            <a:r>
              <a:rPr lang="zh-CN" altLang="zh-CN" sz="2200" b="1" kern="100">
                <a:solidFill>
                  <a:srgbClr val="FF0000"/>
                </a:solidFill>
                <a:latin typeface="黑体" panose="02010609060101010101" pitchFamily="49" charset="-122"/>
                <a:ea typeface="黑体" panose="02010609060101010101" pitchFamily="49" charset="-122"/>
              </a:rPr>
              <a:t>政治斗争</a:t>
            </a:r>
            <a:r>
              <a:rPr lang="zh-CN" altLang="zh-CN" sz="2200" b="1" kern="100">
                <a:latin typeface="黑体" panose="02010609060101010101" pitchFamily="49" charset="-122"/>
                <a:ea typeface="黑体" panose="02010609060101010101" pitchFamily="49" charset="-122"/>
              </a:rPr>
              <a:t>的产物</a:t>
            </a:r>
            <a:r>
              <a:rPr lang="en-US" sz="2200" b="1">
                <a:latin typeface="黑体" panose="02010609060101010101" pitchFamily="49" charset="-122"/>
                <a:ea typeface="黑体" panose="02010609060101010101" pitchFamily="49" charset="-122"/>
                <a:sym typeface="+mn-ea"/>
              </a:rPr>
              <a:t>（失败的纷纷外迁）</a:t>
            </a:r>
            <a:r>
              <a:rPr lang="zh-CN" altLang="en-US" sz="2200" b="1" kern="100">
                <a:latin typeface="黑体" panose="02010609060101010101" pitchFamily="49" charset="-122"/>
                <a:ea typeface="黑体" panose="02010609060101010101" pitchFamily="49" charset="-122"/>
              </a:rPr>
              <a:t>；</a:t>
            </a:r>
            <a:endParaRPr lang="zh-CN" altLang="en-US" sz="2200" b="1">
              <a:solidFill>
                <a:schemeClr val="tx1"/>
              </a:solidFill>
              <a:latin typeface="黑体" panose="02010609060101010101" pitchFamily="49" charset="-122"/>
              <a:ea typeface="黑体" panose="02010609060101010101" pitchFamily="49" charset="-122"/>
              <a:sym typeface="+mn-ea"/>
            </a:endParaRPr>
          </a:p>
        </p:txBody>
      </p:sp>
      <p:sp>
        <p:nvSpPr>
          <p:cNvPr id="21510" name="矩形 8"/>
          <p:cNvSpPr>
            <a:spLocks noChangeArrowheads="1"/>
          </p:cNvSpPr>
          <p:nvPr/>
        </p:nvSpPr>
        <p:spPr bwMode="auto">
          <a:xfrm>
            <a:off x="107315" y="44450"/>
            <a:ext cx="9025890" cy="2799715"/>
          </a:xfrm>
          <a:prstGeom prst="rect">
            <a:avLst/>
          </a:prstGeom>
          <a:noFill/>
          <a:ln w="9525">
            <a:solidFill>
              <a:srgbClr val="FF0000"/>
            </a:solidFill>
            <a:miter lim="800000"/>
          </a:ln>
        </p:spPr>
        <p:txBody>
          <a:bodyPr wrap="square">
            <a:spAutoFit/>
          </a:bodyPr>
          <a:lstStyle/>
          <a:p>
            <a:pPr algn="l"/>
            <a:r>
              <a:rPr lang="zh-CN" altLang="en-US" sz="2200" b="1">
                <a:solidFill>
                  <a:srgbClr val="C00000"/>
                </a:solidFill>
                <a:latin typeface="楷体" panose="02010609060101010101" charset="-122"/>
                <a:ea typeface="楷体" panose="02010609060101010101" charset="-122"/>
                <a:cs typeface="楷体" panose="02010609060101010101" charset="-122"/>
              </a:rPr>
              <a:t>史料一：</a:t>
            </a:r>
            <a:r>
              <a:rPr lang="zh-CN" altLang="en-US" sz="2200" b="1">
                <a:latin typeface="楷体" panose="02010609060101010101" charset="-122"/>
                <a:ea typeface="楷体" panose="02010609060101010101" charset="-122"/>
                <a:cs typeface="楷体" panose="02010609060101010101" charset="-122"/>
              </a:rPr>
              <a:t>据古希腊历史学家希罗多德记载，约</a:t>
            </a:r>
            <a:r>
              <a:rPr lang="en-US" altLang="zh-CN" sz="2200" b="1">
                <a:latin typeface="楷体" panose="02010609060101010101" charset="-122"/>
                <a:ea typeface="楷体" panose="02010609060101010101" charset="-122"/>
                <a:cs typeface="楷体" panose="02010609060101010101" charset="-122"/>
              </a:rPr>
              <a:t>BC630</a:t>
            </a:r>
            <a:r>
              <a:rPr lang="zh-CN" altLang="en-US" sz="2200" b="1">
                <a:latin typeface="楷体" panose="02010609060101010101" charset="-122"/>
                <a:ea typeface="楷体" panose="02010609060101010101" charset="-122"/>
                <a:cs typeface="楷体" panose="02010609060101010101" charset="-122"/>
              </a:rPr>
              <a:t>年前后，铁拉岛七年无雨，颗粒无收，于是铁拉人用抽签的办法从每两兄弟中选一人到非洲殖民。中签者泪流满面地离开家乡，结成生死与共的患难弟兄，终于在异乡开辟出一片新天地。</a:t>
            </a:r>
            <a:endParaRPr lang="en-US" altLang="zh-CN" sz="2200" b="1">
              <a:latin typeface="楷体" panose="02010609060101010101" charset="-122"/>
              <a:ea typeface="楷体" panose="02010609060101010101" charset="-122"/>
              <a:cs typeface="楷体" panose="02010609060101010101" charset="-122"/>
            </a:endParaRPr>
          </a:p>
          <a:p>
            <a:pPr algn="l"/>
            <a:r>
              <a:rPr lang="zh-CN" altLang="en-US" sz="2200" b="1">
                <a:solidFill>
                  <a:srgbClr val="C00000"/>
                </a:solidFill>
                <a:latin typeface="楷体" panose="02010609060101010101" charset="-122"/>
                <a:ea typeface="楷体" panose="02010609060101010101" charset="-122"/>
                <a:cs typeface="楷体" panose="02010609060101010101" charset="-122"/>
              </a:rPr>
              <a:t>史料</a:t>
            </a:r>
            <a:r>
              <a:rPr lang="zh-CN" altLang="en-US" sz="2200">
                <a:solidFill>
                  <a:srgbClr val="C00000"/>
                </a:solidFill>
                <a:latin typeface="楷体" panose="02010609060101010101" charset="-122"/>
                <a:ea typeface="楷体" panose="02010609060101010101" charset="-122"/>
                <a:cs typeface="楷体" panose="02010609060101010101" charset="-122"/>
                <a:sym typeface="+mn-ea"/>
              </a:rPr>
              <a:t>二</a:t>
            </a:r>
            <a:r>
              <a:rPr lang="zh-CN" altLang="en-US" sz="2200" b="1">
                <a:solidFill>
                  <a:srgbClr val="C00000"/>
                </a:solidFill>
                <a:latin typeface="楷体" panose="02010609060101010101" charset="-122"/>
                <a:ea typeface="楷体" panose="02010609060101010101" charset="-122"/>
                <a:cs typeface="楷体" panose="02010609060101010101" charset="-122"/>
              </a:rPr>
              <a:t>：</a:t>
            </a:r>
            <a:r>
              <a:rPr sz="2200" b="1">
                <a:latin typeface="楷体" panose="02010609060101010101" charset="-122"/>
                <a:ea typeface="楷体" panose="02010609060101010101" charset="-122"/>
                <a:cs typeface="楷体" panose="02010609060101010101" charset="-122"/>
              </a:rPr>
              <a:t>到</a:t>
            </a:r>
            <a:r>
              <a:rPr lang="en-US" sz="2200" b="1">
                <a:latin typeface="楷体" panose="02010609060101010101" charset="-122"/>
                <a:ea typeface="楷体" panose="02010609060101010101" charset="-122"/>
                <a:cs typeface="楷体" panose="02010609060101010101" charset="-122"/>
              </a:rPr>
              <a:t>BC</a:t>
            </a:r>
            <a:r>
              <a:rPr sz="2200" b="1">
                <a:latin typeface="楷体" panose="02010609060101010101" charset="-122"/>
                <a:ea typeface="楷体" panose="02010609060101010101" charset="-122"/>
                <a:cs typeface="楷体" panose="02010609060101010101" charset="-122"/>
              </a:rPr>
              <a:t>8世纪初，这种经济上的自给自足因人口压力而遭到破坏。渴望土地的农民不得不到海上去当海盗、商人或殖民者，或者三者兼而事之。到</a:t>
            </a:r>
            <a:r>
              <a:rPr lang="en-US" sz="2200" b="1">
                <a:latin typeface="楷体" panose="02010609060101010101" charset="-122"/>
                <a:ea typeface="楷体" panose="02010609060101010101" charset="-122"/>
                <a:cs typeface="楷体" panose="02010609060101010101" charset="-122"/>
              </a:rPr>
              <a:t>BC</a:t>
            </a:r>
            <a:r>
              <a:rPr sz="2200" b="1">
                <a:latin typeface="楷体" panose="02010609060101010101" charset="-122"/>
                <a:ea typeface="楷体" panose="02010609060101010101" charset="-122"/>
                <a:cs typeface="楷体" panose="02010609060101010101" charset="-122"/>
              </a:rPr>
              <a:t>5世纪时地中海地区环布繁盛的希腊殖民地，成为与母邦一模一样的海外城邦。 </a:t>
            </a:r>
            <a:r>
              <a:rPr lang="en-US" sz="2200" b="1">
                <a:latin typeface="楷体" panose="02010609060101010101" charset="-122"/>
                <a:ea typeface="楷体" panose="02010609060101010101" charset="-122"/>
                <a:cs typeface="楷体" panose="02010609060101010101" charset="-122"/>
              </a:rPr>
              <a:t>       </a:t>
            </a:r>
            <a:r>
              <a:rPr sz="2200" b="1">
                <a:latin typeface="楷体" panose="02010609060101010101" charset="-122"/>
                <a:ea typeface="楷体" panose="02010609060101010101" charset="-122"/>
                <a:cs typeface="楷体" panose="02010609060101010101" charset="-122"/>
              </a:rPr>
              <a:t>——斯塔夫里阿诺斯《全球通史》</a:t>
            </a:r>
          </a:p>
        </p:txBody>
      </p:sp>
      <p:sp>
        <p:nvSpPr>
          <p:cNvPr id="21508" name="TextBox 6"/>
          <p:cNvSpPr txBox="1">
            <a:spLocks noChangeArrowheads="1"/>
          </p:cNvSpPr>
          <p:nvPr/>
        </p:nvSpPr>
        <p:spPr bwMode="auto">
          <a:xfrm>
            <a:off x="107315" y="2915761"/>
            <a:ext cx="7770495" cy="429895"/>
          </a:xfrm>
          <a:prstGeom prst="rect">
            <a:avLst/>
          </a:prstGeom>
          <a:solidFill>
            <a:schemeClr val="bg1"/>
          </a:solidFill>
          <a:ln w="9525">
            <a:noFill/>
            <a:miter lim="800000"/>
          </a:ln>
        </p:spPr>
        <p:txBody>
          <a:bodyPr wrap="square">
            <a:spAutoFit/>
          </a:bodyPr>
          <a:lstStyle/>
          <a:p>
            <a:pPr algn="l"/>
            <a:r>
              <a:rPr lang="zh-CN" altLang="en-US" sz="2200" b="1">
                <a:solidFill>
                  <a:srgbClr val="FF0000"/>
                </a:solidFill>
                <a:latin typeface="黑体" panose="02010609060101010101" pitchFamily="49" charset="-122"/>
                <a:ea typeface="黑体" panose="02010609060101010101" pitchFamily="49" charset="-122"/>
              </a:rPr>
              <a:t>问题</a:t>
            </a:r>
            <a:r>
              <a:rPr lang="en-US" altLang="zh-CN" sz="2200" b="1">
                <a:solidFill>
                  <a:srgbClr val="FF0000"/>
                </a:solidFill>
                <a:latin typeface="黑体" panose="02010609060101010101" pitchFamily="49" charset="-122"/>
                <a:ea typeface="黑体" panose="02010609060101010101" pitchFamily="49" charset="-122"/>
              </a:rPr>
              <a:t>1</a:t>
            </a:r>
            <a:r>
              <a:rPr lang="zh-CN" altLang="en-US" sz="2200" b="1">
                <a:solidFill>
                  <a:srgbClr val="FF0000"/>
                </a:solidFill>
                <a:latin typeface="黑体" panose="02010609060101010101" pitchFamily="49" charset="-122"/>
                <a:ea typeface="黑体" panose="02010609060101010101" pitchFamily="49" charset="-122"/>
              </a:rPr>
              <a:t>：</a:t>
            </a:r>
            <a:r>
              <a:rPr lang="zh-CN" altLang="en-US" sz="2200" b="1">
                <a:solidFill>
                  <a:schemeClr val="tx1"/>
                </a:solidFill>
                <a:latin typeface="黑体" panose="02010609060101010101" pitchFamily="49" charset="-122"/>
                <a:ea typeface="黑体" panose="02010609060101010101" pitchFamily="49" charset="-122"/>
              </a:rPr>
              <a:t>依据上述材料概况希腊文明扩展的原因。</a:t>
            </a:r>
          </a:p>
        </p:txBody>
      </p:sp>
      <p:sp>
        <p:nvSpPr>
          <p:cNvPr id="15" name="矩形 14"/>
          <p:cNvSpPr/>
          <p:nvPr/>
        </p:nvSpPr>
        <p:spPr>
          <a:xfrm>
            <a:off x="35560" y="4853305"/>
            <a:ext cx="9032240" cy="793115"/>
          </a:xfrm>
          <a:prstGeom prst="rect">
            <a:avLst/>
          </a:prstGeom>
          <a:solidFill>
            <a:schemeClr val="bg1">
              <a:lumMod val="95000"/>
            </a:schemeClr>
          </a:solidFill>
        </p:spPr>
        <p:style>
          <a:lnRef idx="2">
            <a:srgbClr val="C00000">
              <a:shade val="50000"/>
            </a:srgbClr>
          </a:lnRef>
          <a:fillRef idx="1">
            <a:srgbClr val="C00000"/>
          </a:fillRef>
          <a:effectRef idx="0">
            <a:srgbClr val="C00000"/>
          </a:effectRef>
          <a:fontRef idx="minor">
            <a:srgbClr val="FFFFFF"/>
          </a:fontRef>
        </p:style>
        <p:txBody>
          <a:bodyPr rtlCol="0" anchor="ctr"/>
          <a:lstStyle/>
          <a:p>
            <a:pPr algn="just">
              <a:lnSpc>
                <a:spcPct val="100000"/>
              </a:lnSpc>
            </a:pPr>
            <a:r>
              <a:rPr lang="en-US" altLang="zh-CN" sz="2400">
                <a:solidFill>
                  <a:schemeClr val="tx1"/>
                </a:solidFill>
                <a:latin typeface="楷体" panose="02010609060101010101" charset="-122"/>
                <a:ea typeface="楷体" panose="02010609060101010101" charset="-122"/>
              </a:rPr>
              <a:t>   </a:t>
            </a:r>
            <a:r>
              <a:rPr lang="zh-CN" altLang="en-US" sz="2400">
                <a:solidFill>
                  <a:schemeClr val="tx1"/>
                </a:solidFill>
                <a:latin typeface="楷体" panose="02010609060101010101" charset="-122"/>
                <a:ea typeface="楷体" panose="02010609060101010101" charset="-122"/>
              </a:rPr>
              <a:t>沿地中海沿岸和黑海周边建立据点，未深入内地；建立</a:t>
            </a:r>
            <a:r>
              <a:rPr lang="zh-CN" altLang="en-US" sz="2400">
                <a:solidFill>
                  <a:srgbClr val="FF0000"/>
                </a:solidFill>
                <a:latin typeface="楷体" panose="02010609060101010101" charset="-122"/>
                <a:ea typeface="楷体" panose="02010609060101010101" charset="-122"/>
                <a:sym typeface="+mn-ea"/>
              </a:rPr>
              <a:t>独立于母邦</a:t>
            </a:r>
            <a:r>
              <a:rPr lang="zh-CN" altLang="en-US" sz="2400">
                <a:solidFill>
                  <a:schemeClr val="tx1"/>
                </a:solidFill>
                <a:latin typeface="楷体" panose="02010609060101010101" charset="-122"/>
                <a:ea typeface="楷体" panose="02010609060101010101" charset="-122"/>
                <a:sym typeface="+mn-ea"/>
              </a:rPr>
              <a:t>的</a:t>
            </a:r>
            <a:r>
              <a:rPr lang="zh-CN" altLang="en-US" sz="2400">
                <a:solidFill>
                  <a:schemeClr val="tx1"/>
                </a:solidFill>
                <a:latin typeface="楷体" panose="02010609060101010101" charset="-122"/>
                <a:ea typeface="楷体" panose="02010609060101010101" charset="-122"/>
              </a:rPr>
              <a:t>殖民城邦（一般沿袭母邦制度），</a:t>
            </a:r>
            <a:r>
              <a:rPr lang="zh-CN" altLang="en-US" sz="2400">
                <a:solidFill>
                  <a:srgbClr val="FF0000"/>
                </a:solidFill>
                <a:latin typeface="楷体" panose="02010609060101010101" charset="-122"/>
                <a:ea typeface="楷体" panose="02010609060101010101" charset="-122"/>
              </a:rPr>
              <a:t>并未形成统一帝国</a:t>
            </a:r>
            <a:r>
              <a:rPr lang="zh-CN" altLang="en-US" sz="2400">
                <a:solidFill>
                  <a:schemeClr val="tx1"/>
                </a:solidFill>
                <a:latin typeface="楷体" panose="02010609060101010101" charset="-122"/>
                <a:ea typeface="楷体" panose="02010609060101010101" charset="-122"/>
              </a:rPr>
              <a:t>。</a:t>
            </a:r>
          </a:p>
        </p:txBody>
      </p:sp>
      <p:sp>
        <p:nvSpPr>
          <p:cNvPr id="16" name="文本框 15"/>
          <p:cNvSpPr txBox="1"/>
          <p:nvPr>
            <p:custDataLst>
              <p:tags r:id="rId1"/>
            </p:custDataLst>
          </p:nvPr>
        </p:nvSpPr>
        <p:spPr>
          <a:xfrm>
            <a:off x="42545" y="4364990"/>
            <a:ext cx="8775065" cy="429895"/>
          </a:xfrm>
          <a:prstGeom prst="rect">
            <a:avLst/>
          </a:prstGeom>
          <a:ln>
            <a:noFill/>
          </a:ln>
        </p:spPr>
        <p:style>
          <a:lnRef idx="2">
            <a:srgbClr val="70AD47"/>
          </a:lnRef>
          <a:fillRef idx="1">
            <a:sysClr val="window" lastClr="FFFFFF"/>
          </a:fillRef>
          <a:effectRef idx="0">
            <a:srgbClr val="70AD47"/>
          </a:effectRef>
          <a:fontRef idx="minor">
            <a:sysClr val="windowText" lastClr="000000"/>
          </a:fontRef>
        </p:style>
        <p:txBody>
          <a:bodyPr wrap="square" rtlCol="0">
            <a:spAutoFit/>
          </a:bodyPr>
          <a:lstStyle/>
          <a:p>
            <a:pPr algn="l"/>
            <a:r>
              <a:rPr lang="zh-CN" altLang="en-US" sz="2200">
                <a:solidFill>
                  <a:srgbClr val="FF0000"/>
                </a:solidFill>
                <a:effectLst/>
                <a:latin typeface="黑体" panose="02010609060101010101" pitchFamily="49" charset="-122"/>
                <a:ea typeface="黑体" panose="02010609060101010101" pitchFamily="49" charset="-122"/>
                <a:cs typeface="黑体" panose="02010609060101010101" pitchFamily="49" charset="-122"/>
              </a:rPr>
              <a:t>问题</a:t>
            </a:r>
            <a:r>
              <a:rPr lang="en-US" altLang="zh-CN" sz="2200">
                <a:solidFill>
                  <a:srgbClr val="FF0000"/>
                </a:solidFill>
                <a:effectLst/>
                <a:latin typeface="黑体" panose="02010609060101010101" pitchFamily="49" charset="-122"/>
                <a:ea typeface="黑体" panose="02010609060101010101" pitchFamily="49" charset="-122"/>
                <a:cs typeface="黑体" panose="02010609060101010101" pitchFamily="49" charset="-122"/>
              </a:rPr>
              <a:t>2</a:t>
            </a:r>
            <a:r>
              <a:rPr lang="zh-CN" altLang="en-US" sz="2200">
                <a:solidFill>
                  <a:srgbClr val="FF0000"/>
                </a:solidFill>
                <a:effectLst/>
                <a:latin typeface="黑体" panose="02010609060101010101" pitchFamily="49" charset="-122"/>
                <a:ea typeface="黑体" panose="02010609060101010101" pitchFamily="49" charset="-122"/>
                <a:cs typeface="黑体" panose="02010609060101010101" pitchFamily="49" charset="-122"/>
              </a:rPr>
              <a:t>：</a:t>
            </a:r>
            <a:r>
              <a:rPr lang="zh-CN" altLang="en-US" sz="2200">
                <a:effectLst/>
                <a:latin typeface="黑体" panose="02010609060101010101" pitchFamily="49" charset="-122"/>
                <a:ea typeface="黑体" panose="02010609060101010101" pitchFamily="49" charset="-122"/>
                <a:cs typeface="黑体" panose="02010609060101010101" pitchFamily="49" charset="-122"/>
              </a:rPr>
              <a:t>结合学思之窗和地图中希腊殖民地，古希腊人殖民扩张的特点？</a:t>
            </a:r>
          </a:p>
        </p:txBody>
      </p:sp>
      <p:sp>
        <p:nvSpPr>
          <p:cNvPr id="17" name="TextBox 6"/>
          <p:cNvSpPr txBox="1"/>
          <p:nvPr>
            <p:custDataLst>
              <p:tags r:id="rId2"/>
            </p:custDataLst>
          </p:nvPr>
        </p:nvSpPr>
        <p:spPr>
          <a:xfrm>
            <a:off x="251460" y="5814060"/>
            <a:ext cx="5698490" cy="706755"/>
          </a:xfrm>
          <a:prstGeom prst="rect">
            <a:avLst/>
          </a:prstGeom>
          <a:solidFill>
            <a:schemeClr val="bg1"/>
          </a:solid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zh-CN" altLang="en-US" sz="2000" b="1">
                <a:solidFill>
                  <a:schemeClr val="tx1"/>
                </a:solidFill>
                <a:latin typeface="宋体" panose="02010600030101010101" pitchFamily="2" charset="-122"/>
                <a:ea typeface="宋体" panose="02010600030101010101" pitchFamily="2" charset="-122"/>
              </a:rPr>
              <a:t>一是因为古希腊人不愿离海岸太远交通不便；</a:t>
            </a:r>
          </a:p>
          <a:p>
            <a:pPr marL="0" lvl="0" indent="0" eaLnBrk="1" hangingPunct="1">
              <a:lnSpc>
                <a:spcPct val="100000"/>
              </a:lnSpc>
              <a:spcBef>
                <a:spcPct val="0"/>
              </a:spcBef>
              <a:buFontTx/>
              <a:buNone/>
            </a:pPr>
            <a:r>
              <a:rPr lang="zh-CN" altLang="en-US" sz="2000" b="1">
                <a:solidFill>
                  <a:schemeClr val="tx1"/>
                </a:solidFill>
                <a:latin typeface="宋体" panose="02010600030101010101" pitchFamily="2" charset="-122"/>
                <a:ea typeface="宋体" panose="02010600030101010101" pitchFamily="2" charset="-122"/>
              </a:rPr>
              <a:t>二是因为内地非希腊人势力较强会干扰其生活。</a:t>
            </a:r>
          </a:p>
        </p:txBody>
      </p:sp>
      <p:sp>
        <p:nvSpPr>
          <p:cNvPr id="18" name="左箭头 17">
            <a:hlinkClick r:id="rId4" action="ppaction://hlinksldjump"/>
          </p:cNvPr>
          <p:cNvSpPr/>
          <p:nvPr/>
        </p:nvSpPr>
        <p:spPr>
          <a:xfrm>
            <a:off x="8028305" y="6309360"/>
            <a:ext cx="504190" cy="28829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10"/>
                                        </p:tgtEl>
                                        <p:attrNameLst>
                                          <p:attrName>style.visibility</p:attrName>
                                        </p:attrNameLst>
                                      </p:cBhvr>
                                      <p:to>
                                        <p:strVal val="visible"/>
                                      </p:to>
                                    </p:set>
                                    <p:animEffect transition="in" filter="dissolve">
                                      <p:cBhvr>
                                        <p:cTn id="7" dur="500"/>
                                        <p:tgtEl>
                                          <p:spTgt spid="215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508"/>
                                        </p:tgtEl>
                                        <p:attrNameLst>
                                          <p:attrName>style.visibility</p:attrName>
                                        </p:attrNameLst>
                                      </p:cBhvr>
                                      <p:to>
                                        <p:strVal val="visible"/>
                                      </p:to>
                                    </p:set>
                                    <p:animEffect transition="in" filter="dissolve">
                                      <p:cBhvr>
                                        <p:cTn id="10" dur="500"/>
                                        <p:tgtEl>
                                          <p:spTgt spid="2150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edge">
                                      <p:cBhvr>
                                        <p:cTn id="20" dur="20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linds(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edge">
                                      <p:cBhvr>
                                        <p:cTn id="3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1510" grpId="0" bldLvl="0" animBg="1"/>
      <p:bldP spid="21508" grpId="0" bldLvl="0" animBg="1"/>
      <p:bldP spid="15" grpId="0" bldLvl="0" animBg="1"/>
      <p:bldP spid="16" grpId="0" bldLvl="0" animBg="1"/>
      <p:bldP spid="17"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9705" y="1052195"/>
            <a:ext cx="8538210" cy="3460115"/>
          </a:xfrm>
        </p:spPr>
        <p:txBody>
          <a:bodyPr>
            <a:normAutofit fontScale="90000"/>
          </a:bodyPr>
          <a:lstStyle/>
          <a:p>
            <a:pPr indent="0">
              <a:lnSpc>
                <a:spcPct val="100000"/>
              </a:lnSpc>
              <a:buNone/>
              <a:tabLst>
                <a:tab pos="5600700" algn="l"/>
                <a:tab pos="9867900" algn="l"/>
              </a:tabLst>
            </a:pPr>
            <a:r>
              <a:rPr lang="zh-CN" altLang="en-US" sz="2665" kern="100">
                <a:solidFill>
                  <a:srgbClr val="C00000"/>
                </a:solidFill>
                <a:latin typeface="黑体" panose="02010609060101010101" pitchFamily="49" charset="-122"/>
                <a:ea typeface="黑体" panose="02010609060101010101" pitchFamily="49" charset="-122"/>
                <a:cs typeface="黑体" panose="02010609060101010101" pitchFamily="49" charset="-122"/>
              </a:rPr>
              <a:t>【探究】</a:t>
            </a:r>
            <a:r>
              <a:rPr lang="zh-CN" altLang="zh-CN" sz="2665" kern="100">
                <a:latin typeface="黑体" panose="02010609060101010101" pitchFamily="49" charset="-122"/>
                <a:ea typeface="黑体" panose="02010609060101010101" pitchFamily="49" charset="-122"/>
                <a:cs typeface="黑体" panose="02010609060101010101" pitchFamily="49" charset="-122"/>
              </a:rPr>
              <a:t>古代希腊海外殖民活动产生的影响</a:t>
            </a:r>
          </a:p>
          <a:p>
            <a:pPr indent="0">
              <a:lnSpc>
                <a:spcPct val="100000"/>
              </a:lnSpc>
              <a:buNone/>
              <a:tabLst>
                <a:tab pos="5600700" algn="l"/>
                <a:tab pos="9867900" algn="l"/>
              </a:tabLst>
            </a:pPr>
            <a:r>
              <a:rPr lang="en-US" altLang="zh-CN" sz="2665" kern="100">
                <a:latin typeface="楷体" panose="02010609060101010101" charset="-122"/>
                <a:ea typeface="楷体" panose="02010609060101010101" charset="-122"/>
                <a:cs typeface="楷体" panose="02010609060101010101" charset="-122"/>
              </a:rPr>
              <a:t>(1)</a:t>
            </a:r>
            <a:r>
              <a:rPr lang="zh-CN" altLang="zh-CN" sz="2665" kern="100">
                <a:solidFill>
                  <a:srgbClr val="C00000"/>
                </a:solidFill>
                <a:latin typeface="楷体" panose="02010609060101010101" charset="-122"/>
                <a:ea typeface="楷体" panose="02010609060101010101" charset="-122"/>
                <a:cs typeface="楷体" panose="02010609060101010101" charset="-122"/>
              </a:rPr>
              <a:t>给殖民地人民造成了巨大的灾难。</a:t>
            </a:r>
            <a:r>
              <a:rPr lang="zh-CN" altLang="zh-CN" sz="2665" kern="100">
                <a:latin typeface="楷体" panose="02010609060101010101" charset="-122"/>
                <a:ea typeface="楷体" panose="02010609060101010101" charset="-122"/>
                <a:cs typeface="楷体" panose="02010609060101010101" charset="-122"/>
              </a:rPr>
              <a:t>希腊殖民者侵占土著居民的土地，掳掠奴隶、掠夺资料，进行商业剥削和海盗抢劫。</a:t>
            </a:r>
          </a:p>
          <a:p>
            <a:pPr indent="0">
              <a:lnSpc>
                <a:spcPct val="100000"/>
              </a:lnSpc>
              <a:buNone/>
              <a:tabLst>
                <a:tab pos="5600700" algn="l"/>
                <a:tab pos="9867900" algn="l"/>
              </a:tabLst>
            </a:pPr>
            <a:r>
              <a:rPr lang="en-US" altLang="zh-CN" sz="2665" kern="100">
                <a:latin typeface="楷体" panose="02010609060101010101" charset="-122"/>
                <a:ea typeface="楷体" panose="02010609060101010101" charset="-122"/>
                <a:cs typeface="楷体" panose="02010609060101010101" charset="-122"/>
              </a:rPr>
              <a:t>(2)</a:t>
            </a:r>
            <a:r>
              <a:rPr lang="zh-CN" altLang="zh-CN" sz="2665" kern="100">
                <a:solidFill>
                  <a:srgbClr val="C00000"/>
                </a:solidFill>
                <a:latin typeface="楷体" panose="02010609060101010101" charset="-122"/>
                <a:ea typeface="楷体" panose="02010609060101010101" charset="-122"/>
                <a:cs typeface="楷体" panose="02010609060101010101" charset="-122"/>
              </a:rPr>
              <a:t>促进了工商业的发展，</a:t>
            </a:r>
            <a:r>
              <a:rPr lang="zh-CN" altLang="zh-CN" sz="2665" kern="100">
                <a:latin typeface="楷体" panose="02010609060101010101" charset="-122"/>
                <a:ea typeface="楷体" panose="02010609060101010101" charset="-122"/>
                <a:cs typeface="楷体" panose="02010609060101010101" charset="-122"/>
              </a:rPr>
              <a:t>壮大了工商业主阶层，通过反抗贵族斗争，奴隶制民主政治代替了贵族政治。</a:t>
            </a:r>
          </a:p>
          <a:p>
            <a:pPr indent="0">
              <a:lnSpc>
                <a:spcPct val="100000"/>
              </a:lnSpc>
              <a:buNone/>
              <a:tabLst>
                <a:tab pos="5600700" algn="l"/>
                <a:tab pos="9867900" algn="l"/>
              </a:tabLst>
            </a:pPr>
            <a:r>
              <a:rPr lang="en-US" altLang="zh-CN" sz="2665" kern="100">
                <a:latin typeface="楷体" panose="02010609060101010101" charset="-122"/>
                <a:ea typeface="楷体" panose="02010609060101010101" charset="-122"/>
                <a:cs typeface="楷体" panose="02010609060101010101" charset="-122"/>
              </a:rPr>
              <a:t>(3)</a:t>
            </a:r>
            <a:r>
              <a:rPr lang="zh-CN" altLang="zh-CN" sz="2665" kern="100">
                <a:latin typeface="楷体" panose="02010609060101010101" charset="-122"/>
                <a:ea typeface="楷体" panose="02010609060101010101" charset="-122"/>
                <a:cs typeface="楷体" panose="02010609060101010101" charset="-122"/>
              </a:rPr>
              <a:t>加强了城邦和海外各地的联系，</a:t>
            </a:r>
            <a:r>
              <a:rPr lang="zh-CN" altLang="zh-CN" sz="2665" kern="100">
                <a:solidFill>
                  <a:srgbClr val="C00000"/>
                </a:solidFill>
                <a:latin typeface="楷体" panose="02010609060101010101" charset="-122"/>
                <a:ea typeface="楷体" panose="02010609060101010101" charset="-122"/>
                <a:cs typeface="楷体" panose="02010609060101010101" charset="-122"/>
              </a:rPr>
              <a:t>客观上促进了各城邦及希腊人与殖民地人民间的经济文化交流</a:t>
            </a:r>
            <a:r>
              <a:rPr lang="zh-CN" altLang="zh-CN" sz="2665" kern="100">
                <a:latin typeface="楷体" panose="02010609060101010101" charset="-122"/>
                <a:ea typeface="楷体" panose="02010609060101010101" charset="-122"/>
                <a:cs typeface="楷体" panose="02010609060101010101" charset="-122"/>
              </a:rPr>
              <a:t>，为希腊接触并吸收埃及、巴比伦和腓尼基的文化提供了方便</a:t>
            </a:r>
            <a:r>
              <a:rPr lang="zh-CN" altLang="zh-CN" sz="2665" kern="100" smtClean="0">
                <a:latin typeface="楷体" panose="02010609060101010101" charset="-122"/>
                <a:ea typeface="楷体" panose="02010609060101010101" charset="-122"/>
                <a:cs typeface="楷体" panose="02010609060101010101" charset="-122"/>
              </a:rPr>
              <a:t>。</a:t>
            </a:r>
            <a:endParaRPr lang="zh-CN" altLang="zh-CN" sz="2665" kern="100">
              <a:latin typeface="楷体" panose="02010609060101010101" charset="-122"/>
              <a:ea typeface="楷体" panose="02010609060101010101" charset="-122"/>
              <a:cs typeface="楷体" panose="02010609060101010101" charset="-122"/>
            </a:endParaRPr>
          </a:p>
        </p:txBody>
      </p:sp>
      <p:sp>
        <p:nvSpPr>
          <p:cNvPr id="18" name="左箭头 17">
            <a:hlinkClick r:id="rId2" action="ppaction://hlinksldjump"/>
          </p:cNvPr>
          <p:cNvSpPr/>
          <p:nvPr/>
        </p:nvSpPr>
        <p:spPr>
          <a:xfrm>
            <a:off x="7956550" y="5589270"/>
            <a:ext cx="504190" cy="28829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nodeType="clickEffect">
                                  <p:stCondLst>
                                    <p:cond delay="0"/>
                                  </p:stCondLst>
                                  <p:iterate type="lt">
                                    <p:tmPct val="10000"/>
                                  </p:iterate>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p:cTn id="16" dur="500" fill="hold"/>
                                        <p:tgtEl>
                                          <p:spTgt spid="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
                                            <p:txEl>
                                              <p:pRg st="2" end="2"/>
                                            </p:txEl>
                                          </p:spTgt>
                                        </p:tgtEl>
                                        <p:attrNameLst>
                                          <p:attrName>ppt_y</p:attrName>
                                        </p:attrNameLst>
                                      </p:cBhvr>
                                      <p:tavLst>
                                        <p:tav tm="0">
                                          <p:val>
                                            <p:strVal val="#ppt_y"/>
                                          </p:val>
                                        </p:tav>
                                        <p:tav tm="100000">
                                          <p:val>
                                            <p:strVal val="#ppt_y"/>
                                          </p:val>
                                        </p:tav>
                                      </p:tavLst>
                                    </p:anim>
                                    <p:anim calcmode="lin" valueType="num">
                                      <p:cBhvr>
                                        <p:cTn id="18" dur="500" fill="hold"/>
                                        <p:tgtEl>
                                          <p:spTgt spid="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nodeType="clickEffect">
                                  <p:stCondLst>
                                    <p:cond delay="0"/>
                                  </p:stCondLst>
                                  <p:iterate type="lt">
                                    <p:tmPct val="10000"/>
                                  </p:iterate>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3">
                                            <p:txEl>
                                              <p:pRg st="3" end="3"/>
                                            </p:txEl>
                                          </p:spTgt>
                                        </p:tgtEl>
                                        <p:attrNameLst>
                                          <p:attrName>ppt_y</p:attrName>
                                        </p:attrNameLst>
                                      </p:cBhvr>
                                      <p:tavLst>
                                        <p:tav tm="0">
                                          <p:val>
                                            <p:strVal val="#ppt_y"/>
                                          </p:val>
                                        </p:tav>
                                        <p:tav tm="100000">
                                          <p:val>
                                            <p:strVal val="#ppt_y"/>
                                          </p:val>
                                        </p:tav>
                                      </p:tavLst>
                                    </p:anim>
                                    <p:anim calcmode="lin" valueType="num">
                                      <p:cBhvr>
                                        <p:cTn id="27" dur="500" fill="hold"/>
                                        <p:tgtEl>
                                          <p:spTgt spid="3">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3">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486551" y="1905179"/>
            <a:ext cx="4998182" cy="655320"/>
          </a:xfrm>
          <a:prstGeom prst="rect">
            <a:avLst/>
          </a:prstGeom>
        </p:spPr>
        <p:txBody>
          <a:bodyPr wrap="square">
            <a:spAutoFit/>
          </a:bodyPr>
          <a:lstStyle/>
          <a:p>
            <a:pPr algn="l" fontAlgn="auto">
              <a:lnSpc>
                <a:spcPts val="4400"/>
              </a:lnSpc>
              <a:spcBef>
                <a:spcPts val="0"/>
              </a:spcBef>
              <a:spcAft>
                <a:spcPts val="0"/>
              </a:spcAft>
            </a:pPr>
            <a:r>
              <a:rPr lang="zh-CN" altLang="en-US" sz="5400" b="0" dirty="0" smtClean="0">
                <a:solidFill>
                  <a:schemeClr val="tx1">
                    <a:lumMod val="95000"/>
                    <a:lumOff val="5000"/>
                  </a:schemeClr>
                </a:solidFill>
                <a:latin typeface="微软雅黑" panose="020B0503020204020204" pitchFamily="34" charset="-122"/>
                <a:ea typeface="微软雅黑" panose="020B0503020204020204" pitchFamily="34" charset="-122"/>
              </a:rPr>
              <a:t>古代世界的帝国</a:t>
            </a:r>
          </a:p>
        </p:txBody>
      </p:sp>
      <p:sp>
        <p:nvSpPr>
          <p:cNvPr id="7" name="矩形 6"/>
          <p:cNvSpPr/>
          <p:nvPr/>
        </p:nvSpPr>
        <p:spPr>
          <a:xfrm>
            <a:off x="686871" y="3485897"/>
            <a:ext cx="6056323" cy="655320"/>
          </a:xfrm>
          <a:prstGeom prst="rect">
            <a:avLst/>
          </a:prstGeom>
        </p:spPr>
        <p:txBody>
          <a:bodyPr wrap="square">
            <a:spAutoFit/>
          </a:bodyPr>
          <a:lstStyle/>
          <a:p>
            <a:pPr algn="l" fontAlgn="auto">
              <a:lnSpc>
                <a:spcPts val="4400"/>
              </a:lnSpc>
              <a:spcBef>
                <a:spcPts val="0"/>
              </a:spcBef>
              <a:spcAft>
                <a:spcPts val="0"/>
              </a:spcAft>
            </a:pPr>
            <a:r>
              <a:rPr lang="en-US" altLang="zh-CN" sz="21520" b="0" dirty="0">
                <a:solidFill>
                  <a:srgbClr val="113A83"/>
                </a:solidFill>
                <a:latin typeface="Impact" panose="020B0806030902050204" pitchFamily="34" charset="0"/>
                <a:ea typeface="微软雅黑" panose="020B0503020204020204" pitchFamily="34" charset="-122"/>
              </a:rPr>
              <a:t>0</a:t>
            </a:r>
            <a:r>
              <a:rPr lang="en-US" sz="21520" b="0" dirty="0">
                <a:solidFill>
                  <a:srgbClr val="113A83"/>
                </a:solidFill>
                <a:latin typeface="Impact" panose="020B0806030902050204" pitchFamily="34" charset="0"/>
                <a:ea typeface="微软雅黑" panose="020B0503020204020204" pitchFamily="34" charset="-122"/>
              </a:rPr>
              <a:t>2</a:t>
            </a:r>
            <a:endParaRPr lang="en-US" sz="8625" b="0" dirty="0">
              <a:solidFill>
                <a:srgbClr val="113A83"/>
              </a:solidFill>
              <a:latin typeface="Impact" panose="020B0806030902050204" pitchFamily="34" charset="0"/>
              <a:ea typeface="微软雅黑" panose="020B0503020204020204" pitchFamily="34" charset="-122"/>
            </a:endParaRPr>
          </a:p>
        </p:txBody>
      </p:sp>
      <p:grpSp>
        <p:nvGrpSpPr>
          <p:cNvPr id="5" name="组合 4"/>
          <p:cNvGrpSpPr/>
          <p:nvPr/>
        </p:nvGrpSpPr>
        <p:grpSpPr>
          <a:xfrm>
            <a:off x="4088130" y="2562860"/>
            <a:ext cx="3905885" cy="2033905"/>
            <a:chOff x="6078" y="5476"/>
            <a:chExt cx="6151" cy="3203"/>
          </a:xfrm>
        </p:grpSpPr>
        <p:pic>
          <p:nvPicPr>
            <p:cNvPr id="3" name="图片 2"/>
            <p:cNvPicPr>
              <a:picLocks noChangeAspect="1"/>
            </p:cNvPicPr>
            <p:nvPr/>
          </p:nvPicPr>
          <p:blipFill>
            <a:blip r:embed="rId3" cstate="print"/>
            <a:srcRect l="19116" t="13041" r="24403" b="17261"/>
            <a:stretch>
              <a:fillRect/>
            </a:stretch>
          </p:blipFill>
          <p:spPr>
            <a:xfrm>
              <a:off x="7307" y="5476"/>
              <a:ext cx="3705" cy="2825"/>
            </a:xfrm>
            <a:prstGeom prst="roundRect">
              <a:avLst/>
            </a:prstGeom>
          </p:spPr>
        </p:pic>
        <p:pic>
          <p:nvPicPr>
            <p:cNvPr id="2" name="图片 1"/>
            <p:cNvPicPr>
              <a:picLocks noChangeAspect="1"/>
            </p:cNvPicPr>
            <p:nvPr/>
          </p:nvPicPr>
          <p:blipFill>
            <a:blip r:embed="rId3" cstate="print"/>
            <a:srcRect l="77655" t="46693" r="5393" b="2532"/>
            <a:stretch>
              <a:fillRect/>
            </a:stretch>
          </p:blipFill>
          <p:spPr>
            <a:xfrm>
              <a:off x="11117" y="6621"/>
              <a:ext cx="1112" cy="2058"/>
            </a:xfrm>
            <a:prstGeom prst="roundRect">
              <a:avLst/>
            </a:prstGeom>
          </p:spPr>
        </p:pic>
        <p:pic>
          <p:nvPicPr>
            <p:cNvPr id="4" name="图片 3"/>
            <p:cNvPicPr>
              <a:picLocks noChangeAspect="1"/>
            </p:cNvPicPr>
            <p:nvPr/>
          </p:nvPicPr>
          <p:blipFill>
            <a:blip r:embed="rId3" cstate="print"/>
            <a:srcRect l="3079" t="24858" r="80869" b="17755"/>
            <a:stretch>
              <a:fillRect/>
            </a:stretch>
          </p:blipFill>
          <p:spPr>
            <a:xfrm>
              <a:off x="6078" y="6071"/>
              <a:ext cx="1053" cy="2326"/>
            </a:xfrm>
            <a:prstGeom prst="roundRect">
              <a:avLst/>
            </a:prstGeom>
          </p:spPr>
        </p:pic>
      </p:gr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by="(-#ppt_w*2)" calcmode="lin" valueType="num">
                                      <p:cBhvr rctx="PPT">
                                        <p:cTn id="7" dur="500" autoRev="1" fill="hold">
                                          <p:stCondLst>
                                            <p:cond delay="0"/>
                                          </p:stCondLst>
                                        </p:cTn>
                                        <p:tgtEl>
                                          <p:spTgt spid="7"/>
                                        </p:tgtEl>
                                        <p:attrNameLst>
                                          <p:attrName>ppt_w</p:attrName>
                                        </p:attrNameLst>
                                      </p:cBhvr>
                                    </p:anim>
                                    <p:anim by="(#ppt_w*0.50)" calcmode="lin" valueType="num">
                                      <p:cBhvr>
                                        <p:cTn id="8" dur="500" decel="50000" autoRev="1" fill="hold">
                                          <p:stCondLst>
                                            <p:cond delay="0"/>
                                          </p:stCondLst>
                                        </p:cTn>
                                        <p:tgtEl>
                                          <p:spTgt spid="7"/>
                                        </p:tgtEl>
                                        <p:attrNameLst>
                                          <p:attrName>ppt_x</p:attrName>
                                        </p:attrNameLst>
                                      </p:cBhvr>
                                    </p:anim>
                                    <p:anim from="(-#ppt_h/2)" to="(#ppt_y)" calcmode="lin" valueType="num">
                                      <p:cBhvr>
                                        <p:cTn id="9" dur="1000" fill="hold">
                                          <p:stCondLst>
                                            <p:cond delay="0"/>
                                          </p:stCondLst>
                                        </p:cTn>
                                        <p:tgtEl>
                                          <p:spTgt spid="7"/>
                                        </p:tgtEl>
                                        <p:attrNameLst>
                                          <p:attrName>ppt_y</p:attrName>
                                        </p:attrNameLst>
                                      </p:cBhvr>
                                    </p:anim>
                                    <p:animRot by="21600000">
                                      <p:cBhvr>
                                        <p:cTn id="10" dur="1000" fill="hold">
                                          <p:stCondLst>
                                            <p:cond delay="0"/>
                                          </p:stCondLst>
                                        </p:cTn>
                                        <p:tgtEl>
                                          <p:spTgt spid="7"/>
                                        </p:tgtEl>
                                        <p:attrNameLst>
                                          <p:attrName>r</p:attrName>
                                        </p:attrNameLst>
                                      </p:cBhvr>
                                    </p:animRot>
                                  </p:childTnLst>
                                </p:cTn>
                              </p:par>
                            </p:childTnLst>
                          </p:cTn>
                        </p:par>
                        <p:par>
                          <p:cTn id="11" fill="hold">
                            <p:stCondLst>
                              <p:cond delay="11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6"/>
                                        </p:tgtEl>
                                        <p:attrNameLst>
                                          <p:attrName>ppt_y</p:attrName>
                                        </p:attrNameLst>
                                      </p:cBhvr>
                                      <p:tavLst>
                                        <p:tav tm="0">
                                          <p:val>
                                            <p:strVal val="#ppt_y"/>
                                          </p:val>
                                        </p:tav>
                                        <p:tav tm="100000">
                                          <p:val>
                                            <p:strVal val="#ppt_y"/>
                                          </p:val>
                                        </p:tav>
                                      </p:tavLst>
                                    </p:anim>
                                    <p:anim calcmode="lin" valueType="num">
                                      <p:cBhvr>
                                        <p:cTn id="16"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AS_UNIQUEID" val="675"/>
  <p:tag name="KSO_WM_SCREEN_THEME_FLAG" val="E65X3EXwAa0PnJeMjCGt8v5hP1Zz0hJm4IoXiRT8xtRw07YWPJUsRJMQujLFJUERVDkJO1dT4RI45OY49vRYsYf0QWMliTGtk46fPs1+15s="/>
</p:tagLst>
</file>

<file path=ppt/tags/tag10.xml><?xml version="1.0" encoding="utf-8"?>
<p:tagLst xmlns:a="http://schemas.openxmlformats.org/drawingml/2006/main" xmlns:r="http://schemas.openxmlformats.org/officeDocument/2006/relationships" xmlns:p="http://schemas.openxmlformats.org/presentationml/2006/main">
  <p:tag name="AS_UNIQUEID" val="2607"/>
  <p:tag name="KSO_WM_SCREEN_THEME_FLAG" val="E65X3EXwAa0PnJeMjCGt8v5hP1Zz0hJm4IoXiRT8xtRw07YWPJUsRJMQujLFJUERVDkJO1dT4RI45OY49vRYsYf0QWMliTGtk46fPs1+15s="/>
</p:tagLst>
</file>

<file path=ppt/tags/tag11.xml><?xml version="1.0" encoding="utf-8"?>
<p:tagLst xmlns:a="http://schemas.openxmlformats.org/drawingml/2006/main" xmlns:r="http://schemas.openxmlformats.org/officeDocument/2006/relationships" xmlns:p="http://schemas.openxmlformats.org/presentationml/2006/main">
  <p:tag name="AS_UNIQUEID" val="301"/>
  <p:tag name="KSO_WM_SCREEN_THEME_FLAG" val="E65X3EXwAa0PnJeMjCGt8v5hP1Zz0hJm4IoXiRT8xtRw07YWPJUsRJMQujLFJUERVDkJO1dT4RI45OY49vRYsYf0QWMliTGtk46fPs1+15s="/>
</p:tagLst>
</file>

<file path=ppt/tags/tag12.xml><?xml version="1.0" encoding="utf-8"?>
<p:tagLst xmlns:a="http://schemas.openxmlformats.org/drawingml/2006/main" xmlns:r="http://schemas.openxmlformats.org/officeDocument/2006/relationships" xmlns:p="http://schemas.openxmlformats.org/presentationml/2006/main">
  <p:tag name="MH" val="20160304113212"/>
  <p:tag name="MH_LIBRARY" val="GRAPHIC"/>
  <p:tag name="MH_ORDER" val="Hexagon 1"/>
  <p:tag name="KSO_WM_SCREEN_THEME_FLAG" val="E65X3EXwAa0PnJeMjCGt8v5hP1Zz0hJm4IoXiRT8xtRw07YWPJUsRJMQujLFJUERVDkJO1dT4RI45OY49vRYsYf0QWMliTGtk46fPs1+15s="/>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076,&quot;width&quot;:3662.362060546875}"/>
  <p:tag name="KSO_WM_SCREEN_THEME_FLAG" val="E65X3EXwAa0PnJeMjCGt8v5hP1Zz0hJm4IoXiRT8xtRw07YWPJUsRJMQujLFJUERVDkJO1dT4RI45OY49vRYsYf0QWMliTGtk46fPs1+15s="/>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962.0419311523438,&quot;width&quot;:3662.362060546875}"/>
  <p:tag name="KSO_WM_SCREEN_THEME_FLAG" val="E65X3EXwAa0PnJeMjCGt8v5hP1Zz0hJm4IoXiRT8xtRw07YWPJUsRJMQujLFJUERVDkJO1dT4RI45OY49vRYsYf0QWMliTGtk46fPs1+15s="/>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944,&quot;width&quot;:7968}"/>
  <p:tag name="REFSHAPE" val="1220988604"/>
  <p:tag name="KSO_WM_SCREEN_THEME_FLAG" val="E65X3EXwAa0PnJeMjCGt8v5hP1Zz0hJm4IoXiRT8xtRw07YWPJUsRJMQujLFJUERVDkJO1dT4RI45OY49vRYsYf0QWMliTGtk46fPs1+15s="/>
</p:tagLst>
</file>

<file path=ppt/tags/tag16.xml><?xml version="1.0" encoding="utf-8"?>
<p:tagLst xmlns:a="http://schemas.openxmlformats.org/drawingml/2006/main" xmlns:r="http://schemas.openxmlformats.org/officeDocument/2006/relationships" xmlns:p="http://schemas.openxmlformats.org/presentationml/2006/main">
  <p:tag name="KSO_WM_UNIT_TABLE_BEAUTIFY" val="smartTable{6ddacd83-eab9-469e-9b59-69b50142d030}"/>
  <p:tag name="TABLE_ENDDRAG_ORIGIN_RECT" val="635*167"/>
  <p:tag name="TABLE_ENDDRAG_RECT" val="49*354*635*167"/>
  <p:tag name="KSO_WM_SCREEN_THEME_FLAG" val="E65X3EXwAa0PnJeMjCGt8v5hP1Zz0hJm4IoXiRT8xtRw07YWPJUsRJMQujLFJUERVDkJO1dT4RI45OY49vRYsYf0QWMliTGtk46fPs1+15s="/>
</p:tagLst>
</file>

<file path=ppt/tags/tag17.xml><?xml version="1.0" encoding="utf-8"?>
<p:tagLst xmlns:a="http://schemas.openxmlformats.org/drawingml/2006/main" xmlns:r="http://schemas.openxmlformats.org/officeDocument/2006/relationships" xmlns:p="http://schemas.openxmlformats.org/presentationml/2006/main">
  <p:tag name="MH" val="20160304113212"/>
  <p:tag name="MH_LIBRARY" val="GRAPHIC"/>
  <p:tag name="MH_ORDER" val="Hexagon 1"/>
  <p:tag name="KSO_WM_SCREEN_THEME_FLAG" val="E65X3EXwAa0PnJeMjCGt8v5hP1Zz0hJm4IoXiRT8xtRw07YWPJUsRJMQujLFJUERVDkJO1dT4RI45OY49vRYsYf0QWMliTGtk46fPs1+15s="/>
</p:tagLst>
</file>

<file path=ppt/tags/tag18.xml><?xml version="1.0" encoding="utf-8"?>
<p:tagLst xmlns:a="http://schemas.openxmlformats.org/drawingml/2006/main" xmlns:r="http://schemas.openxmlformats.org/officeDocument/2006/relationships" xmlns:p="http://schemas.openxmlformats.org/presentationml/2006/main">
  <p:tag name="KSO_WM_UNIT_TABLE_BEAUTIFY" val="smartTable{5909eeff-bb4d-43ae-8b15-2afb88419085}"/>
  <p:tag name="TABLE_ENDDRAG_ORIGIN_RECT" val="322*378"/>
  <p:tag name="TABLE_ENDDRAG_RECT" val="11*77*322*378"/>
  <p:tag name="KSO_WM_SCREEN_THEME_FLAG" val="E65X3EXwAa0PnJeMjCGt8v5hP1Zz0hJm4IoXiRT8xtRw07YWPJUsRJMQujLFJUERVDkJO1dT4RI45OY49vRYsYf0QWMliTGtk46fPs1+15s="/>
</p:tagLst>
</file>

<file path=ppt/tags/tag19.xml><?xml version="1.0" encoding="utf-8"?>
<p:tagLst xmlns:a="http://schemas.openxmlformats.org/drawingml/2006/main" xmlns:r="http://schemas.openxmlformats.org/officeDocument/2006/relationships" xmlns:p="http://schemas.openxmlformats.org/presentationml/2006/main">
  <p:tag name="AS_UNIQUEID" val="1411"/>
  <p:tag name="KSO_WM_BEAUTIFY_FLAG" val="#wm#"/>
  <p:tag name="KSO_WM_TAG_VERSION" val="1.0"/>
  <p:tag name="KSO_WM_TEMPLATE_CATEGORY" val="diagram"/>
  <p:tag name="KSO_WM_TEMPLATE_INDEX" val="20200864"/>
  <p:tag name="KSO_WM_UNIT_BLOCK" val="0"/>
  <p:tag name="KSO_WM_UNIT_COMPATIBLE" val="0"/>
  <p:tag name="KSO_WM_UNIT_DEFAULT_FONT" val="14;18;2"/>
  <p:tag name="KSO_WM_UNIT_DIAGRAM_ISNUMVISUAL" val="0"/>
  <p:tag name="KSO_WM_UNIT_DIAGRAM_ISREFERUNIT" val="0"/>
  <p:tag name="KSO_WM_UNIT_HIGHLIGHT" val="0"/>
  <p:tag name="KSO_WM_UNIT_ID" val="diagram20200864_1*f*1"/>
  <p:tag name="KSO_WM_UNIT_INDEX" val="1"/>
  <p:tag name="KSO_WM_UNIT_LAYERLEVEL" val="1"/>
  <p:tag name="KSO_WM_UNIT_NOCLEAR" val="0"/>
  <p:tag name="KSO_WM_UNIT_PLACING_PICTURE_MD4" val="0"/>
  <p:tag name="KSO_WM_UNIT_PRESET_TEXT" val="点击输入正文"/>
  <p:tag name="KSO_WM_UNIT_SHOW_EDIT_AREA_INDICATION" val="1"/>
  <p:tag name="KSO_WM_UNIT_TYPE" val="f"/>
  <p:tag name="KSO_WM_UNIT_VALUE" val="564"/>
  <p:tag name="KSO_WM_SCREEN_THEME_FLAG" val="E65X3EXwAa0PnJeMjCGt8v5hP1Zz0hJm4IoXiRT8xtRw07YWPJUsRJMQujLFJUERVDkJO1dT4RI45OY49vRYsYf0QWMliTGtk46fPs1+15s="/>
</p:tagLst>
</file>

<file path=ppt/tags/tag2.xml><?xml version="1.0" encoding="utf-8"?>
<p:tagLst xmlns:a="http://schemas.openxmlformats.org/drawingml/2006/main" xmlns:r="http://schemas.openxmlformats.org/officeDocument/2006/relationships" xmlns:p="http://schemas.openxmlformats.org/presentationml/2006/main">
  <p:tag name="AS_UNIQUEID" val="2456"/>
  <p:tag name="KSO_WM_SCREEN_THEME_FLAG" val="E65X3EXwAa0PnJeMjCGt8v5hP1Zz0hJm4IoXiRT8xtRw07YWPJUsRJMQujLFJUERVDkJO1dT4RI45OY49vRYsYf0QWMliTGtk46fPs1+15s="/>
</p:tagLst>
</file>

<file path=ppt/tags/tag20.xml><?xml version="1.0" encoding="utf-8"?>
<p:tagLst xmlns:a="http://schemas.openxmlformats.org/drawingml/2006/main" xmlns:r="http://schemas.openxmlformats.org/officeDocument/2006/relationships" xmlns:p="http://schemas.openxmlformats.org/presentationml/2006/main">
  <p:tag name="MH" val="20160304113212"/>
  <p:tag name="MH_LIBRARY" val="GRAPHIC"/>
  <p:tag name="MH_ORDER" val="Hexagon 1"/>
  <p:tag name="KSO_WM_SCREEN_THEME_FLAG" val="E65X3EXwAa0PnJeMjCGt8v5hP1Zz0hJm4IoXiRT8xtRw07YWPJUsRJMQujLFJUERVDkJO1dT4RI45OY49vRYsYf0QWMliTGtk46fPs1+15s="/>
</p:tagLst>
</file>

<file path=ppt/tags/tag21.xml><?xml version="1.0" encoding="utf-8"?>
<p:tagLst xmlns:a="http://schemas.openxmlformats.org/drawingml/2006/main" xmlns:r="http://schemas.openxmlformats.org/officeDocument/2006/relationships" xmlns:p="http://schemas.openxmlformats.org/presentationml/2006/main">
  <p:tag name="KSO_WM_UNIT_TABLE_BEAUTIFY" val="smartTable{5909eeff-bb4d-43ae-8b15-2afb88419085}"/>
  <p:tag name="TABLE_ENDDRAG_ORIGIN_RECT" val="322*378"/>
  <p:tag name="TABLE_ENDDRAG_RECT" val="11*77*322*378"/>
  <p:tag name="KSO_WM_SCREEN_THEME_FLAG" val="E65X3EXwAa0PnJeMjCGt8v5hP1Zz0hJm4IoXiRT8xtRw07YWPJUsRJMQujLFJUERVDkJO1dT4RI45OY49vRYsYf0QWMliTGtk46fPs1+15s="/>
</p:tagLst>
</file>

<file path=ppt/tags/tag22.xml><?xml version="1.0" encoding="utf-8"?>
<p:tagLst xmlns:a="http://schemas.openxmlformats.org/drawingml/2006/main" xmlns:r="http://schemas.openxmlformats.org/officeDocument/2006/relationships" xmlns:p="http://schemas.openxmlformats.org/presentationml/2006/main">
  <p:tag name="AS_UNIQUEID" val="2638"/>
  <p:tag name="KSO_WM_SCREEN_THEME_FLAG" val="E65X3EXwAa0PnJeMjCGt8v5hP1Zz0hJm4IoXiRT8xtRw07YWPJUsRJMQujLFJUERVDkJO1dT4RI45OY49vRYsYf0QWMliTGtk46fPs1+15s="/>
</p:tagLst>
</file>

<file path=ppt/tags/tag23.xml><?xml version="1.0" encoding="utf-8"?>
<p:tagLst xmlns:a="http://schemas.openxmlformats.org/drawingml/2006/main" xmlns:r="http://schemas.openxmlformats.org/officeDocument/2006/relationships" xmlns:p="http://schemas.openxmlformats.org/presentationml/2006/main">
  <p:tag name="MH" val="20160304113212"/>
  <p:tag name="MH_LIBRARY" val="GRAPHIC"/>
  <p:tag name="MH_ORDER" val="Hexagon 1"/>
  <p:tag name="KSO_WM_SCREEN_THEME_FLAG" val="E65X3EXwAa0PnJeMjCGt8v5hP1Zz0hJm4IoXiRT8xtRw07YWPJUsRJMQujLFJUERVDkJO1dT4RI45OY49vRYsYf0QWMliTGtk46fPs1+15s="/>
</p:tagLst>
</file>

<file path=ppt/tags/tag24.xml><?xml version="1.0" encoding="utf-8"?>
<p:tagLst xmlns:a="http://schemas.openxmlformats.org/drawingml/2006/main" xmlns:r="http://schemas.openxmlformats.org/officeDocument/2006/relationships" xmlns:p="http://schemas.openxmlformats.org/presentationml/2006/main">
  <p:tag name="AS_UNIQUEID" val="1215"/>
  <p:tag name="KSO_WM_SCREEN_THEME_FLAG" val="E65X3EXwAa0PnJeMjCGt8v5hP1Zz0hJm4IoXiRT8xtRw07YWPJUsRJMQujLFJUERVDkJO1dT4RI45OY49vRYsYf0QWMliTGtk46fPs1+15s="/>
</p:tagLst>
</file>

<file path=ppt/tags/tag25.xml><?xml version="1.0" encoding="utf-8"?>
<p:tagLst xmlns:a="http://schemas.openxmlformats.org/drawingml/2006/main" xmlns:r="http://schemas.openxmlformats.org/officeDocument/2006/relationships" xmlns:p="http://schemas.openxmlformats.org/presentationml/2006/main">
  <p:tag name="AS_UNIQUEID" val="1216"/>
  <p:tag name="KSO_WM_SCREEN_THEME_FLAG" val="E65X3EXwAa0PnJeMjCGt8v5hP1Zz0hJm4IoXiRT8xtRw07YWPJUsRJMQujLFJUERVDkJO1dT4RI45OY49vRYsYf0QWMliTGtk46fPs1+15s="/>
</p:tagLst>
</file>

<file path=ppt/tags/tag26.xml><?xml version="1.0" encoding="utf-8"?>
<p:tagLst xmlns:a="http://schemas.openxmlformats.org/drawingml/2006/main" xmlns:r="http://schemas.openxmlformats.org/officeDocument/2006/relationships" xmlns:p="http://schemas.openxmlformats.org/presentationml/2006/main">
  <p:tag name="KSO_WM_UNIT_TABLE_BEAUTIFY" val="smartTable{5909eeff-bb4d-43ae-8b15-2afb88419085}"/>
  <p:tag name="TABLE_ENDDRAG_ORIGIN_RECT" val="322*378"/>
  <p:tag name="TABLE_ENDDRAG_RECT" val="11*77*322*378"/>
  <p:tag name="KSO_WM_SCREEN_THEME_FLAG" val="E65X3EXwAa0PnJeMjCGt8v5hP1Zz0hJm4IoXiRT8xtRw07YWPJUsRJMQujLFJUERVDkJO1dT4RI45OY49vRYsYf0QWMliTGtk46fPs1+15s="/>
</p:tagLst>
</file>

<file path=ppt/tags/tag27.xml><?xml version="1.0" encoding="utf-8"?>
<p:tagLst xmlns:a="http://schemas.openxmlformats.org/drawingml/2006/main" xmlns:r="http://schemas.openxmlformats.org/officeDocument/2006/relationships" xmlns:p="http://schemas.openxmlformats.org/presentationml/2006/main">
  <p:tag name="AS_UNIQUEID" val="1262"/>
  <p:tag name="KSO_WM_SCREEN_THEME_FLAG" val="E65X3EXwAa0PnJeMjCGt8v5hP1Zz0hJm4IoXiRT8xtRw07YWPJUsRJMQujLFJUERVDkJO1dT4RI45OY49vRYsYf0QWMliTGtk46fPs1+15s="/>
</p:tagLst>
</file>

<file path=ppt/tags/tag28.xml><?xml version="1.0" encoding="utf-8"?>
<p:tagLst xmlns:a="http://schemas.openxmlformats.org/drawingml/2006/main" xmlns:r="http://schemas.openxmlformats.org/officeDocument/2006/relationships" xmlns:p="http://schemas.openxmlformats.org/presentationml/2006/main">
  <p:tag name="AS_UNIQUEID" val="1263"/>
  <p:tag name="KSO_WM_SCREEN_THEME_FLAG" val="E65X3EXwAa0PnJeMjCGt8v5hP1Zz0hJm4IoXiRT8xtRw07YWPJUsRJMQujLFJUERVDkJO1dT4RI45OY49vRYsYf0QWMliTGtk46fPs1+15s="/>
</p:tagLst>
</file>

<file path=ppt/tags/tag29.xml><?xml version="1.0" encoding="utf-8"?>
<p:tagLst xmlns:a="http://schemas.openxmlformats.org/drawingml/2006/main" xmlns:r="http://schemas.openxmlformats.org/officeDocument/2006/relationships" xmlns:p="http://schemas.openxmlformats.org/presentationml/2006/main">
  <p:tag name="AS_UNIQUEID" val="1264"/>
  <p:tag name="KSO_WM_SCREEN_THEME_FLAG" val="E65X3EXwAa0PnJeMjCGt8v5hP1Zz0hJm4IoXiRT8xtRw07YWPJUsRJMQujLFJUERVDkJO1dT4RI45OY49vRYsYf0QWMliTGtk46fPs1+15s="/>
</p:tagLst>
</file>

<file path=ppt/tags/tag3.xml><?xml version="1.0" encoding="utf-8"?>
<p:tagLst xmlns:a="http://schemas.openxmlformats.org/drawingml/2006/main" xmlns:r="http://schemas.openxmlformats.org/officeDocument/2006/relationships" xmlns:p="http://schemas.openxmlformats.org/presentationml/2006/main">
  <p:tag name="AS_UNIQUEID" val="2494"/>
  <p:tag name="KSO_WM_SCREEN_THEME_FLAG" val="E65X3EXwAa0PnJeMjCGt8v5hP1Zz0hJm4IoXiRT8xtRw07YWPJUsRJMQujLFJUERVDkJO1dT4RI45OY49vRYsYf0QWMliTGtk46fPs1+15s="/>
</p:tagLst>
</file>

<file path=ppt/tags/tag30.xml><?xml version="1.0" encoding="utf-8"?>
<p:tagLst xmlns:a="http://schemas.openxmlformats.org/drawingml/2006/main" xmlns:r="http://schemas.openxmlformats.org/officeDocument/2006/relationships" xmlns:p="http://schemas.openxmlformats.org/presentationml/2006/main">
  <p:tag name="MH" val="20160304113212"/>
  <p:tag name="MH_LIBRARY" val="GRAPHIC"/>
  <p:tag name="MH_ORDER" val="Hexagon 1"/>
  <p:tag name="KSO_WM_SCREEN_THEME_FLAG" val="E65X3EXwAa0PnJeMjCGt8v5hP1Zz0hJm4IoXiRT8xtRw07YWPJUsRJMQujLFJUERVDkJO1dT4RI45OY49vRYsYf0QWMliTGtk46fPs1+15s="/>
</p:tagLst>
</file>

<file path=ppt/tags/tag31.xml><?xml version="1.0" encoding="utf-8"?>
<p:tagLst xmlns:a="http://schemas.openxmlformats.org/drawingml/2006/main" xmlns:r="http://schemas.openxmlformats.org/officeDocument/2006/relationships" xmlns:p="http://schemas.openxmlformats.org/presentationml/2006/main">
  <p:tag name="AS_UNIQUEID" val="982"/>
  <p:tag name="KSO_WM_BEAUTIFY_FLAG" val="#wm#"/>
  <p:tag name="KSO_WM_DIAGRAM_GROUP_CODE" val="m1-1"/>
  <p:tag name="KSO_WM_TAG_VERSION" val="1.0"/>
  <p:tag name="KSO_WM_TEMPLATE_CATEGORY" val="diagram"/>
  <p:tag name="KSO_WM_TEMPLATE_INDEX" val="20202360"/>
  <p:tag name="KSO_WM_UNIT_COMPATIBLE" val="0"/>
  <p:tag name="KSO_WM_UNIT_DIAGRAM_ISNUMVISUAL" val="0"/>
  <p:tag name="KSO_WM_UNIT_DIAGRAM_ISREFERUNIT" val="0"/>
  <p:tag name="KSO_WM_UNIT_FILL_FORE_SCHEMECOLOR_INDEX" val="5"/>
  <p:tag name="KSO_WM_UNIT_FILL_TYPE" val="1"/>
  <p:tag name="KSO_WM_UNIT_HIGHLIGHT" val="0"/>
  <p:tag name="KSO_WM_UNIT_ID" val="diagram20202360_1*m_h_i*1_1_2"/>
  <p:tag name="KSO_WM_UNIT_INDEX" val="1_1_2"/>
  <p:tag name="KSO_WM_UNIT_LAYERLEVEL" val="1_1_1"/>
  <p:tag name="KSO_WM_UNIT_TEXT_FILL_FORE_SCHEMECOLOR_INDEX" val="13"/>
  <p:tag name="KSO_WM_UNIT_TEXT_FILL_TYPE" val="1"/>
  <p:tag name="KSO_WM_UNIT_TYPE" val="m_h_i"/>
  <p:tag name="KSO_WM_UNIT_USESOURCEFORMAT_APPLY" val="1"/>
  <p:tag name="KSO_WM_SCREEN_THEME_FLAG" val="E65X3EXwAa0PnJeMjCGt8v5hP1Zz0hJm4IoXiRT8xtRw07YWPJUsRJMQujLFJUERVDkJO1dT4RI45OY49vRYsYf0QWMliTGtk46fPs1+15s="/>
</p:tagLst>
</file>

<file path=ppt/tags/tag32.xml><?xml version="1.0" encoding="utf-8"?>
<p:tagLst xmlns:a="http://schemas.openxmlformats.org/drawingml/2006/main" xmlns:r="http://schemas.openxmlformats.org/officeDocument/2006/relationships" xmlns:p="http://schemas.openxmlformats.org/presentationml/2006/main">
  <p:tag name="AS_UNIQUEID" val="982"/>
  <p:tag name="KSO_WM_BEAUTIFY_FLAG" val="#wm#"/>
  <p:tag name="KSO_WM_DIAGRAM_GROUP_CODE" val="m1-1"/>
  <p:tag name="KSO_WM_TAG_VERSION" val="1.0"/>
  <p:tag name="KSO_WM_TEMPLATE_CATEGORY" val="diagram"/>
  <p:tag name="KSO_WM_TEMPLATE_INDEX" val="20202360"/>
  <p:tag name="KSO_WM_UNIT_COMPATIBLE" val="0"/>
  <p:tag name="KSO_WM_UNIT_DIAGRAM_ISNUMVISUAL" val="0"/>
  <p:tag name="KSO_WM_UNIT_DIAGRAM_ISREFERUNIT" val="0"/>
  <p:tag name="KSO_WM_UNIT_FILL_FORE_SCHEMECOLOR_INDEX" val="5"/>
  <p:tag name="KSO_WM_UNIT_FILL_TYPE" val="1"/>
  <p:tag name="KSO_WM_UNIT_HIGHLIGHT" val="0"/>
  <p:tag name="KSO_WM_UNIT_ID" val="diagram20202360_1*m_h_i*1_1_2"/>
  <p:tag name="KSO_WM_UNIT_INDEX" val="1_1_2"/>
  <p:tag name="KSO_WM_UNIT_LAYERLEVEL" val="1_1_1"/>
  <p:tag name="KSO_WM_UNIT_TEXT_FILL_FORE_SCHEMECOLOR_INDEX" val="13"/>
  <p:tag name="KSO_WM_UNIT_TEXT_FILL_TYPE" val="1"/>
  <p:tag name="KSO_WM_UNIT_TYPE" val="m_h_i"/>
  <p:tag name="KSO_WM_UNIT_USESOURCEFORMAT_APPLY" val="1"/>
  <p:tag name="KSO_WM_SCREEN_THEME_FLAG" val="E65X3EXwAa0PnJeMjCGt8v5hP1Zz0hJm4IoXiRT8xtRw07YWPJUsRJMQujLFJUERVDkJO1dT4RI45OY49vRYsYf0QWMliTGtk46fPs1+15s="/>
</p:tagLst>
</file>

<file path=ppt/tags/tag33.xml><?xml version="1.0" encoding="utf-8"?>
<p:tagLst xmlns:a="http://schemas.openxmlformats.org/drawingml/2006/main" xmlns:r="http://schemas.openxmlformats.org/officeDocument/2006/relationships" xmlns:p="http://schemas.openxmlformats.org/presentationml/2006/main">
  <p:tag name="AS_UNIQUEID" val="982"/>
  <p:tag name="KSO_WM_BEAUTIFY_FLAG" val="#wm#"/>
  <p:tag name="KSO_WM_DIAGRAM_GROUP_CODE" val="m1-1"/>
  <p:tag name="KSO_WM_TAG_VERSION" val="1.0"/>
  <p:tag name="KSO_WM_TEMPLATE_CATEGORY" val="diagram"/>
  <p:tag name="KSO_WM_TEMPLATE_INDEX" val="20202360"/>
  <p:tag name="KSO_WM_UNIT_COMPATIBLE" val="0"/>
  <p:tag name="KSO_WM_UNIT_DIAGRAM_ISNUMVISUAL" val="0"/>
  <p:tag name="KSO_WM_UNIT_DIAGRAM_ISREFERUNIT" val="0"/>
  <p:tag name="KSO_WM_UNIT_FILL_FORE_SCHEMECOLOR_INDEX" val="5"/>
  <p:tag name="KSO_WM_UNIT_FILL_TYPE" val="1"/>
  <p:tag name="KSO_WM_UNIT_HIGHLIGHT" val="0"/>
  <p:tag name="KSO_WM_UNIT_ID" val="diagram20202360_1*m_h_i*1_1_2"/>
  <p:tag name="KSO_WM_UNIT_INDEX" val="1_1_2"/>
  <p:tag name="KSO_WM_UNIT_LAYERLEVEL" val="1_1_1"/>
  <p:tag name="KSO_WM_UNIT_TEXT_FILL_FORE_SCHEMECOLOR_INDEX" val="13"/>
  <p:tag name="KSO_WM_UNIT_TEXT_FILL_TYPE" val="1"/>
  <p:tag name="KSO_WM_UNIT_TYPE" val="m_h_i"/>
  <p:tag name="KSO_WM_UNIT_USESOURCEFORMAT_APPLY" val="1"/>
  <p:tag name="KSO_WM_SCREEN_THEME_FLAG" val="E65X3EXwAa0PnJeMjCGt8v5hP1Zz0hJm4IoXiRT8xtRw07YWPJUsRJMQujLFJUERVDkJO1dT4RI45OY49vRYsYf0QWMliTGtk46fPs1+15s="/>
</p:tagLst>
</file>

<file path=ppt/tags/tag34.xml><?xml version="1.0" encoding="utf-8"?>
<p:tagLst xmlns:a="http://schemas.openxmlformats.org/drawingml/2006/main" xmlns:r="http://schemas.openxmlformats.org/officeDocument/2006/relationships" xmlns:p="http://schemas.openxmlformats.org/presentationml/2006/main">
  <p:tag name="AS_UNIQUEID" val="2293"/>
  <p:tag name="KSO_WM_SCREEN_THEME_FLAG" val="E65X3EXwAa0PnJeMjCGt8v5hP1Zz0hJm4IoXiRT8xtRw07YWPJUsRJMQujLFJUERVDkJO1dT4RI45OY49vRYsYf0QWMliTGtk46fPs1+15s="/>
</p:tagLst>
</file>

<file path=ppt/tags/tag35.xml><?xml version="1.0" encoding="utf-8"?>
<p:tagLst xmlns:a="http://schemas.openxmlformats.org/drawingml/2006/main" xmlns:r="http://schemas.openxmlformats.org/officeDocument/2006/relationships" xmlns:p="http://schemas.openxmlformats.org/presentationml/2006/main">
  <p:tag name="AS_UNIQUEID" val="983"/>
  <p:tag name="KSO_WM_BEAUTIFY_FLAG" val="#wm#"/>
  <p:tag name="KSO_WM_DIAGRAM_GROUP_CODE" val="m1-1"/>
  <p:tag name="KSO_WM_TAG_VERSION" val="1.0"/>
  <p:tag name="KSO_WM_TEMPLATE_CATEGORY" val="diagram"/>
  <p:tag name="KSO_WM_TEMPLATE_INDEX" val="20202360"/>
  <p:tag name="KSO_WM_UNIT_COMPATIBLE" val="0"/>
  <p:tag name="KSO_WM_UNIT_DIAGRAM_ISNUMVISUAL" val="0"/>
  <p:tag name="KSO_WM_UNIT_DIAGRAM_ISREFERUNIT" val="0"/>
  <p:tag name="KSO_WM_UNIT_HIGHLIGHT" val="0"/>
  <p:tag name="KSO_WM_UNIT_ID" val="diagram20202360_1*m_h_f*1_1_1"/>
  <p:tag name="KSO_WM_UNIT_INDEX" val="1_1_1"/>
  <p:tag name="KSO_WM_UNIT_LAYERLEVEL" val="1_1_1"/>
  <p:tag name="KSO_WM_UNIT_NOCLEAR" val="0"/>
  <p:tag name="KSO_WM_UNIT_PRESET_TEXT" val="点击此处添加正文，文字是您思想的提炼，为了演示发布的良好效果，请您尽可能提炼思想的精髓，然后简单的阐述您的观点。如果您的内容确实非常重要又难以精简，也请使用分段处理，对内容进行简单的梳理和提炼，这样会使逻辑框架相对清晰。&#10;您的正文已经经简明扼要，字字珠玑，但信息却千丝万缕、错综复杂，需要用更多的文字来表述；但请您尽可能提炼思想的精髓，否则容易造成观者的阅读压力，适得其反。当您的正文内容到达这个限度时，或许已经不纯粹作用于演示，极大可能运用于阅读领域。"/>
  <p:tag name="KSO_WM_UNIT_TEXT_FILL_FORE_SCHEMECOLOR_INDEX" val="13"/>
  <p:tag name="KSO_WM_UNIT_TEXT_FILL_TYPE" val="1"/>
  <p:tag name="KSO_WM_UNIT_TYPE" val="m_h_f"/>
  <p:tag name="KSO_WM_UNIT_USESOURCEFORMAT_APPLY" val="1"/>
  <p:tag name="KSO_WM_SCREEN_THEME_FLAG" val="E65X3EXwAa0PnJeMjCGt8v5hP1Zz0hJm4IoXiRT8xtRw07YWPJUsRJMQujLFJUERVDkJO1dT4RI45OY49vRYsYf0QWMliTGtk46fPs1+15s="/>
</p:tagLst>
</file>

<file path=ppt/tags/tag36.xml><?xml version="1.0" encoding="utf-8"?>
<p:tagLst xmlns:a="http://schemas.openxmlformats.org/drawingml/2006/main" xmlns:r="http://schemas.openxmlformats.org/officeDocument/2006/relationships" xmlns:p="http://schemas.openxmlformats.org/presentationml/2006/main">
  <p:tag name="AS_UNIQUEID" val="984"/>
  <p:tag name="KSO_WM_BEAUTIFY_FLAG" val="#wm#"/>
  <p:tag name="KSO_WM_DIAGRAM_GROUP_CODE" val="m1-1"/>
  <p:tag name="KSO_WM_TAG_VERSION" val="1.0"/>
  <p:tag name="KSO_WM_TEMPLATE_CATEGORY" val="diagram"/>
  <p:tag name="KSO_WM_TEMPLATE_INDEX" val="20202360"/>
  <p:tag name="KSO_WM_UNIT_COMPATIBLE" val="0"/>
  <p:tag name="KSO_WM_UNIT_DIAGRAM_ISNUMVISUAL" val="0"/>
  <p:tag name="KSO_WM_UNIT_DIAGRAM_ISREFERUNIT" val="0"/>
  <p:tag name="KSO_WM_UNIT_HIGHLIGHT" val="0"/>
  <p:tag name="KSO_WM_UNIT_ID" val="diagram20202360_1*m_h_a*1_1_1"/>
  <p:tag name="KSO_WM_UNIT_INDEX" val="1_1_1"/>
  <p:tag name="KSO_WM_UNIT_ISCONTENTSTITLE" val="0"/>
  <p:tag name="KSO_WM_UNIT_LAYERLEVEL" val="1_1_1"/>
  <p:tag name="KSO_WM_UNIT_NOCLEAR" val="0"/>
  <p:tag name="KSO_WM_UNIT_PRESET_TEXT" val="点击添加标题"/>
  <p:tag name="KSO_WM_UNIT_TEXT_FILL_FORE_SCHEMECOLOR_INDEX" val="13"/>
  <p:tag name="KSO_WM_UNIT_TEXT_FILL_TYPE" val="1"/>
  <p:tag name="KSO_WM_UNIT_TYPE" val="m_h_a"/>
  <p:tag name="KSO_WM_UNIT_USESOURCEFORMAT_APPLY" val="1"/>
  <p:tag name="KSO_WM_SCREEN_THEME_FLAG" val="E65X3EXwAa0PnJeMjCGt8v5hP1Zz0hJm4IoXiRT8xtRw07YWPJUsRJMQujLFJUERVDkJO1dT4RI45OY49vRYsYf0QWMliTGtk46fPs1+15s="/>
</p:tagLst>
</file>

<file path=ppt/tags/tag37.xml><?xml version="1.0" encoding="utf-8"?>
<p:tagLst xmlns:a="http://schemas.openxmlformats.org/drawingml/2006/main" xmlns:r="http://schemas.openxmlformats.org/officeDocument/2006/relationships" xmlns:p="http://schemas.openxmlformats.org/presentationml/2006/main">
  <p:tag name="AS_UNIQUEID" val="991"/>
  <p:tag name="KSO_WM_BEAUTIFY_FLAG" val="#wm#"/>
  <p:tag name="KSO_WM_DIAGRAM_GROUP_CODE" val="m1-1"/>
  <p:tag name="KSO_WM_TAG_VERSION" val="1.0"/>
  <p:tag name="KSO_WM_TEMPLATE_CATEGORY" val="diagram"/>
  <p:tag name="KSO_WM_TEMPLATE_INDEX" val="20202360"/>
  <p:tag name="KSO_WM_UNIT_COMPATIBLE" val="0"/>
  <p:tag name="KSO_WM_UNIT_DIAGRAM_ISNUMVISUAL" val="0"/>
  <p:tag name="KSO_WM_UNIT_DIAGRAM_ISREFERUNIT" val="0"/>
  <p:tag name="KSO_WM_UNIT_HIGHLIGHT" val="0"/>
  <p:tag name="KSO_WM_UNIT_ID" val="diagram20202360_1*m_h_i*1_1_1"/>
  <p:tag name="KSO_WM_UNIT_INDEX" val="1_1_1"/>
  <p:tag name="KSO_WM_UNIT_LAYERLEVEL" val="1_1_1"/>
  <p:tag name="KSO_WM_UNIT_TEXT_FILL_FORE_SCHEMECOLOR_INDEX" val="14"/>
  <p:tag name="KSO_WM_UNIT_TEXT_FILL_TYPE" val="1"/>
  <p:tag name="KSO_WM_UNIT_TYPE" val="m_h_i"/>
  <p:tag name="KSO_WM_UNIT_USESOURCEFORMAT_APPLY" val="1"/>
  <p:tag name="KSO_WM_SCREEN_THEME_FLAG" val="E65X3EXwAa0PnJeMjCGt8v5hP1Zz0hJm4IoXiRT8xtRw07YWPJUsRJMQujLFJUERVDkJO1dT4RI45OY49vRYsYf0QWMliTGtk46fPs1+15s="/>
</p:tagLst>
</file>

<file path=ppt/tags/tag38.xml><?xml version="1.0" encoding="utf-8"?>
<p:tagLst xmlns:a="http://schemas.openxmlformats.org/drawingml/2006/main" xmlns:r="http://schemas.openxmlformats.org/officeDocument/2006/relationships" xmlns:p="http://schemas.openxmlformats.org/presentationml/2006/main">
  <p:tag name="AS_UNIQUEID" val="999"/>
  <p:tag name="KSO_WM_SCREEN_THEME_FLAG" val="E65X3EXwAa0PnJeMjCGt8v5hP1Zz0hJm4IoXiRT8xtRw07YWPJUsRJMQujLFJUERVDkJO1dT4RI45OY49vRYsYf0QWMliTGtk46fPs1+15s="/>
</p:tagLst>
</file>

<file path=ppt/tags/tag39.xml><?xml version="1.0" encoding="utf-8"?>
<p:tagLst xmlns:a="http://schemas.openxmlformats.org/drawingml/2006/main" xmlns:r="http://schemas.openxmlformats.org/officeDocument/2006/relationships" xmlns:p="http://schemas.openxmlformats.org/presentationml/2006/main">
  <p:tag name="AS_UNIQUEID" val="987"/>
  <p:tag name="KSO_WM_BEAUTIFY_FLAG" val="#wm#"/>
  <p:tag name="KSO_WM_DIAGRAM_GROUP_CODE" val="m1-1"/>
  <p:tag name="KSO_WM_TAG_VERSION" val="1.0"/>
  <p:tag name="KSO_WM_TEMPLATE_CATEGORY" val="diagram"/>
  <p:tag name="KSO_WM_TEMPLATE_INDEX" val="20202360"/>
  <p:tag name="KSO_WM_UNIT_COMPATIBLE" val="0"/>
  <p:tag name="KSO_WM_UNIT_DIAGRAM_ISNUMVISUAL" val="0"/>
  <p:tag name="KSO_WM_UNIT_DIAGRAM_ISREFERUNIT" val="0"/>
  <p:tag name="KSO_WM_UNIT_HIGHLIGHT" val="0"/>
  <p:tag name="KSO_WM_UNIT_ID" val="diagram20202360_1*m_h_f*1_2_1"/>
  <p:tag name="KSO_WM_UNIT_INDEX" val="1_2_1"/>
  <p:tag name="KSO_WM_UNIT_LAYERLEVEL" val="1_1_1"/>
  <p:tag name="KSO_WM_UNIT_NOCLEAR" val="0"/>
  <p:tag name="KSO_WM_UNIT_PRESET_TEXT" val="点击此处添加正文，文字是您思想的提炼，为了演示发布的良好效果，请您尽可能提炼思想的精髓，然后简单的阐述您的观点。如果您的内容确实非常重要又难以精简，也请使用分段处理，对内容进行简单的梳理和提炼，这样会使逻辑框架相对清晰。&#10;您的正文已经经简明扼要，字字珠玑，但信息却千丝万缕、错综复杂，需要用更多的文字来表述；但请您尽可能提炼思想的精髓，否则容易造成观者的阅读压力，适得其反。当您的正文内容到达这个限度时，或许已经不纯粹作用于演示，极大可能运用于阅读领域。"/>
  <p:tag name="KSO_WM_UNIT_TEXT_FILL_FORE_SCHEMECOLOR_INDEX" val="13"/>
  <p:tag name="KSO_WM_UNIT_TEXT_FILL_TYPE" val="1"/>
  <p:tag name="KSO_WM_UNIT_TYPE" val="m_h_f"/>
  <p:tag name="KSO_WM_UNIT_USESOURCEFORMAT_APPLY" val="1"/>
  <p:tag name="KSO_WM_SCREEN_THEME_FLAG" val="E65X3EXwAa0PnJeMjCGt8v5hP1Zz0hJm4IoXiRT8xtRw07YWPJUsRJMQujLFJUERVDkJO1dT4RI45OY49vRYsYf0QWMliTGtk46fPs1+15s="/>
</p:tagLst>
</file>

<file path=ppt/tags/tag4.xml><?xml version="1.0" encoding="utf-8"?>
<p:tagLst xmlns:a="http://schemas.openxmlformats.org/drawingml/2006/main" xmlns:r="http://schemas.openxmlformats.org/officeDocument/2006/relationships" xmlns:p="http://schemas.openxmlformats.org/presentationml/2006/main">
  <p:tag name="AS_UNIQUEID" val="2494"/>
  <p:tag name="KSO_WM_SCREEN_THEME_FLAG" val="E65X3EXwAa0PnJeMjCGt8v5hP1Zz0hJm4IoXiRT8xtRw07YWPJUsRJMQujLFJUERVDkJO1dT4RI45OY49vRYsYf0QWMliTGtk46fPs1+15s="/>
</p:tagLst>
</file>

<file path=ppt/tags/tag40.xml><?xml version="1.0" encoding="utf-8"?>
<p:tagLst xmlns:a="http://schemas.openxmlformats.org/drawingml/2006/main" xmlns:r="http://schemas.openxmlformats.org/officeDocument/2006/relationships" xmlns:p="http://schemas.openxmlformats.org/presentationml/2006/main">
  <p:tag name="AS_UNIQUEID" val="988"/>
  <p:tag name="KSO_WM_BEAUTIFY_FLAG" val="#wm#"/>
  <p:tag name="KSO_WM_DIAGRAM_GROUP_CODE" val="m1-1"/>
  <p:tag name="KSO_WM_TAG_VERSION" val="1.0"/>
  <p:tag name="KSO_WM_TEMPLATE_CATEGORY" val="diagram"/>
  <p:tag name="KSO_WM_TEMPLATE_INDEX" val="20202360"/>
  <p:tag name="KSO_WM_UNIT_COMPATIBLE" val="0"/>
  <p:tag name="KSO_WM_UNIT_DIAGRAM_ISNUMVISUAL" val="0"/>
  <p:tag name="KSO_WM_UNIT_DIAGRAM_ISREFERUNIT" val="0"/>
  <p:tag name="KSO_WM_UNIT_HIGHLIGHT" val="0"/>
  <p:tag name="KSO_WM_UNIT_ID" val="diagram20202360_1*m_h_a*1_2_1"/>
  <p:tag name="KSO_WM_UNIT_INDEX" val="1_2_1"/>
  <p:tag name="KSO_WM_UNIT_ISCONTENTSTITLE" val="0"/>
  <p:tag name="KSO_WM_UNIT_LAYERLEVEL" val="1_1_1"/>
  <p:tag name="KSO_WM_UNIT_NOCLEAR" val="0"/>
  <p:tag name="KSO_WM_UNIT_PRESET_TEXT" val="点击添加标题"/>
  <p:tag name="KSO_WM_UNIT_TEXT_FILL_FORE_SCHEMECOLOR_INDEX" val="13"/>
  <p:tag name="KSO_WM_UNIT_TEXT_FILL_TYPE" val="1"/>
  <p:tag name="KSO_WM_UNIT_TYPE" val="m_h_a"/>
  <p:tag name="KSO_WM_UNIT_USESOURCEFORMAT_APPLY" val="1"/>
  <p:tag name="KSO_WM_SCREEN_THEME_FLAG" val="E65X3EXwAa0PnJeMjCGt8v5hP1Zz0hJm4IoXiRT8xtRw07YWPJUsRJMQujLFJUERVDkJO1dT4RI45OY49vRYsYf0QWMliTGtk46fPs1+15s="/>
</p:tagLst>
</file>

<file path=ppt/tags/tag41.xml><?xml version="1.0" encoding="utf-8"?>
<p:tagLst xmlns:a="http://schemas.openxmlformats.org/drawingml/2006/main" xmlns:r="http://schemas.openxmlformats.org/officeDocument/2006/relationships" xmlns:p="http://schemas.openxmlformats.org/presentationml/2006/main">
  <p:tag name="AS_UNIQUEID" val="992"/>
  <p:tag name="KSO_WM_BEAUTIFY_FLAG" val="#wm#"/>
  <p:tag name="KSO_WM_DIAGRAM_GROUP_CODE" val="m1-1"/>
  <p:tag name="KSO_WM_TAG_VERSION" val="1.0"/>
  <p:tag name="KSO_WM_TEMPLATE_CATEGORY" val="diagram"/>
  <p:tag name="KSO_WM_TEMPLATE_INDEX" val="20202360"/>
  <p:tag name="KSO_WM_UNIT_COMPATIBLE" val="0"/>
  <p:tag name="KSO_WM_UNIT_DIAGRAM_ISNUMVISUAL" val="0"/>
  <p:tag name="KSO_WM_UNIT_DIAGRAM_ISREFERUNIT" val="0"/>
  <p:tag name="KSO_WM_UNIT_FILL_FORE_SCHEMECOLOR_INDEX" val="5"/>
  <p:tag name="KSO_WM_UNIT_FILL_TYPE" val="1"/>
  <p:tag name="KSO_WM_UNIT_HIGHLIGHT" val="0"/>
  <p:tag name="KSO_WM_UNIT_ID" val="diagram20202360_1*m_h_i*1_2_2"/>
  <p:tag name="KSO_WM_UNIT_INDEX" val="1_2_2"/>
  <p:tag name="KSO_WM_UNIT_LAYERLEVEL" val="1_1_1"/>
  <p:tag name="KSO_WM_UNIT_TEXT_FILL_FORE_SCHEMECOLOR_INDEX" val="13"/>
  <p:tag name="KSO_WM_UNIT_TEXT_FILL_TYPE" val="1"/>
  <p:tag name="KSO_WM_UNIT_TYPE" val="m_h_i"/>
  <p:tag name="KSO_WM_UNIT_USESOURCEFORMAT_APPLY" val="1"/>
  <p:tag name="KSO_WM_SCREEN_THEME_FLAG" val="E65X3EXwAa0PnJeMjCGt8v5hP1Zz0hJm4IoXiRT8xtRw07YWPJUsRJMQujLFJUERVDkJO1dT4RI45OY49vRYsYf0QWMliTGtk46fPs1+15s="/>
</p:tagLst>
</file>

<file path=ppt/tags/tag42.xml><?xml version="1.0" encoding="utf-8"?>
<p:tagLst xmlns:a="http://schemas.openxmlformats.org/drawingml/2006/main" xmlns:r="http://schemas.openxmlformats.org/officeDocument/2006/relationships" xmlns:p="http://schemas.openxmlformats.org/presentationml/2006/main">
  <p:tag name="AS_UNIQUEID" val="993"/>
  <p:tag name="KSO_WM_BEAUTIFY_FLAG" val="#wm#"/>
  <p:tag name="KSO_WM_DIAGRAM_GROUP_CODE" val="m1-1"/>
  <p:tag name="KSO_WM_TAG_VERSION" val="1.0"/>
  <p:tag name="KSO_WM_TEMPLATE_CATEGORY" val="diagram"/>
  <p:tag name="KSO_WM_TEMPLATE_INDEX" val="20202360"/>
  <p:tag name="KSO_WM_UNIT_COMPATIBLE" val="0"/>
  <p:tag name="KSO_WM_UNIT_DIAGRAM_ISNUMVISUAL" val="0"/>
  <p:tag name="KSO_WM_UNIT_DIAGRAM_ISREFERUNIT" val="0"/>
  <p:tag name="KSO_WM_UNIT_HIGHLIGHT" val="0"/>
  <p:tag name="KSO_WM_UNIT_ID" val="diagram20202360_1*m_h_i*1_2_1"/>
  <p:tag name="KSO_WM_UNIT_INDEX" val="1_2_1"/>
  <p:tag name="KSO_WM_UNIT_LAYERLEVEL" val="1_1_1"/>
  <p:tag name="KSO_WM_UNIT_TEXT_FILL_FORE_SCHEMECOLOR_INDEX" val="14"/>
  <p:tag name="KSO_WM_UNIT_TEXT_FILL_TYPE" val="1"/>
  <p:tag name="KSO_WM_UNIT_TYPE" val="m_h_i"/>
  <p:tag name="KSO_WM_UNIT_USESOURCEFORMAT_APPLY" val="1"/>
  <p:tag name="KSO_WM_SCREEN_THEME_FLAG" val="E65X3EXwAa0PnJeMjCGt8v5hP1Zz0hJm4IoXiRT8xtRw07YWPJUsRJMQujLFJUERVDkJO1dT4RI45OY49vRYsYf0QWMliTGtk46fPs1+15s="/>
</p:tagLst>
</file>

<file path=ppt/tags/tag43.xml><?xml version="1.0" encoding="utf-8"?>
<p:tagLst xmlns:a="http://schemas.openxmlformats.org/drawingml/2006/main" xmlns:r="http://schemas.openxmlformats.org/officeDocument/2006/relationships" xmlns:p="http://schemas.openxmlformats.org/presentationml/2006/main">
  <p:tag name="AS_UNIQUEID" val="1000"/>
  <p:tag name="KSO_WM_SCREEN_THEME_FLAG" val="E65X3EXwAa0PnJeMjCGt8v5hP1Zz0hJm4IoXiRT8xtRw07YWPJUsRJMQujLFJUERVDkJO1dT4RI45OY49vRYsYf0QWMliTGtk46fPs1+15s="/>
</p:tagLst>
</file>

<file path=ppt/tags/tag44.xml><?xml version="1.0" encoding="utf-8"?>
<p:tagLst xmlns:a="http://schemas.openxmlformats.org/drawingml/2006/main" xmlns:r="http://schemas.openxmlformats.org/officeDocument/2006/relationships" xmlns:p="http://schemas.openxmlformats.org/presentationml/2006/main">
  <p:tag name="AS_UNIQUEID" val="986"/>
  <p:tag name="KSO_WM_BEAUTIFY_FLAG" val="#wm#"/>
  <p:tag name="KSO_WM_DIAGRAM_GROUP_CODE" val="m1-1"/>
  <p:tag name="KSO_WM_TAG_VERSION" val="1.0"/>
  <p:tag name="KSO_WM_TEMPLATE_CATEGORY" val="diagram"/>
  <p:tag name="KSO_WM_TEMPLATE_INDEX" val="20202360"/>
  <p:tag name="KSO_WM_UNIT_COMPATIBLE" val="0"/>
  <p:tag name="KSO_WM_UNIT_DIAGRAM_ISNUMVISUAL" val="0"/>
  <p:tag name="KSO_WM_UNIT_DIAGRAM_ISREFERUNIT" val="0"/>
  <p:tag name="KSO_WM_UNIT_HIGHLIGHT" val="0"/>
  <p:tag name="KSO_WM_UNIT_ID" val="diagram20202360_1*m_h_a*1_3_1"/>
  <p:tag name="KSO_WM_UNIT_INDEX" val="1_3_1"/>
  <p:tag name="KSO_WM_UNIT_ISCONTENTSTITLE" val="0"/>
  <p:tag name="KSO_WM_UNIT_LAYERLEVEL" val="1_1_1"/>
  <p:tag name="KSO_WM_UNIT_NOCLEAR" val="0"/>
  <p:tag name="KSO_WM_UNIT_PRESET_TEXT" val="点击添加标题"/>
  <p:tag name="KSO_WM_UNIT_TEXT_FILL_FORE_SCHEMECOLOR_INDEX" val="13"/>
  <p:tag name="KSO_WM_UNIT_TEXT_FILL_TYPE" val="1"/>
  <p:tag name="KSO_WM_UNIT_TYPE" val="m_h_a"/>
  <p:tag name="KSO_WM_UNIT_USESOURCEFORMAT_APPLY" val="1"/>
  <p:tag name="KSO_WM_SCREEN_THEME_FLAG" val="E65X3EXwAa0PnJeMjCGt8v5hP1Zz0hJm4IoXiRT8xtRw07YWPJUsRJMQujLFJUERVDkJO1dT4RI45OY49vRYsYf0QWMliTGtk46fPs1+15s="/>
</p:tagLst>
</file>

<file path=ppt/tags/tag45.xml><?xml version="1.0" encoding="utf-8"?>
<p:tagLst xmlns:a="http://schemas.openxmlformats.org/drawingml/2006/main" xmlns:r="http://schemas.openxmlformats.org/officeDocument/2006/relationships" xmlns:p="http://schemas.openxmlformats.org/presentationml/2006/main">
  <p:tag name="AS_UNIQUEID" val="995"/>
  <p:tag name="KSO_WM_BEAUTIFY_FLAG" val="#wm#"/>
  <p:tag name="KSO_WM_DIAGRAM_GROUP_CODE" val="m1-1"/>
  <p:tag name="KSO_WM_TAG_VERSION" val="1.0"/>
  <p:tag name="KSO_WM_TEMPLATE_CATEGORY" val="diagram"/>
  <p:tag name="KSO_WM_TEMPLATE_INDEX" val="20202360"/>
  <p:tag name="KSO_WM_UNIT_COMPATIBLE" val="0"/>
  <p:tag name="KSO_WM_UNIT_DIAGRAM_ISNUMVISUAL" val="0"/>
  <p:tag name="KSO_WM_UNIT_DIAGRAM_ISREFERUNIT" val="0"/>
  <p:tag name="KSO_WM_UNIT_HIGHLIGHT" val="0"/>
  <p:tag name="KSO_WM_UNIT_ID" val="diagram20202360_1*m_h_i*1_3_1"/>
  <p:tag name="KSO_WM_UNIT_INDEX" val="1_3_1"/>
  <p:tag name="KSO_WM_UNIT_LAYERLEVEL" val="1_1_1"/>
  <p:tag name="KSO_WM_UNIT_TEXT_FILL_FORE_SCHEMECOLOR_INDEX" val="14"/>
  <p:tag name="KSO_WM_UNIT_TEXT_FILL_TYPE" val="1"/>
  <p:tag name="KSO_WM_UNIT_TYPE" val="m_h_i"/>
  <p:tag name="KSO_WM_UNIT_USESOURCEFORMAT_APPLY" val="1"/>
  <p:tag name="KSO_WM_SCREEN_THEME_FLAG" val="E65X3EXwAa0PnJeMjCGt8v5hP1Zz0hJm4IoXiRT8xtRw07YWPJUsRJMQujLFJUERVDkJO1dT4RI45OY49vRYsYf0QWMliTGtk46fPs1+15s="/>
</p:tagLst>
</file>

<file path=ppt/tags/tag46.xml><?xml version="1.0" encoding="utf-8"?>
<p:tagLst xmlns:a="http://schemas.openxmlformats.org/drawingml/2006/main" xmlns:r="http://schemas.openxmlformats.org/officeDocument/2006/relationships" xmlns:p="http://schemas.openxmlformats.org/presentationml/2006/main">
  <p:tag name="AS_UNIQUEID" val="1001"/>
  <p:tag name="KSO_WM_SCREEN_THEME_FLAG" val="E65X3EXwAa0PnJeMjCGt8v5hP1Zz0hJm4IoXiRT8xtRw07YWPJUsRJMQujLFJUERVDkJO1dT4RI45OY49vRYsYf0QWMliTGtk46fPs1+15s="/>
</p:tagLst>
</file>

<file path=ppt/tags/tag47.xml><?xml version="1.0" encoding="utf-8"?>
<p:tagLst xmlns:a="http://schemas.openxmlformats.org/drawingml/2006/main" xmlns:r="http://schemas.openxmlformats.org/officeDocument/2006/relationships" xmlns:p="http://schemas.openxmlformats.org/presentationml/2006/main">
  <p:tag name="AS_UNIQUEID" val="2655"/>
  <p:tag name="KSO_WM_SCREEN_THEME_FLAG" val="E65X3EXwAa0PnJeMjCGt8v5hP1Zz0hJm4IoXiRT8xtRw07YWPJUsRJMQujLFJUERVDkJO1dT4RI45OY49vRYsYf0QWMliTGtk46fPs1+15s="/>
</p:tagLst>
</file>

<file path=ppt/tags/tag48.xml><?xml version="1.0" encoding="utf-8"?>
<p:tagLst xmlns:a="http://schemas.openxmlformats.org/drawingml/2006/main" xmlns:r="http://schemas.openxmlformats.org/officeDocument/2006/relationships" xmlns:p="http://schemas.openxmlformats.org/presentationml/2006/main">
  <p:tag name="AS_UNIQUEID" val="989"/>
  <p:tag name="KSO_WM_BEAUTIFY_FLAG" val="#wm#"/>
  <p:tag name="KSO_WM_DIAGRAM_GROUP_CODE" val="m1-1"/>
  <p:tag name="KSO_WM_TAG_VERSION" val="1.0"/>
  <p:tag name="KSO_WM_TEMPLATE_CATEGORY" val="diagram"/>
  <p:tag name="KSO_WM_TEMPLATE_INDEX" val="20202360"/>
  <p:tag name="KSO_WM_UNIT_COMPATIBLE" val="0"/>
  <p:tag name="KSO_WM_UNIT_DIAGRAM_ISNUMVISUAL" val="0"/>
  <p:tag name="KSO_WM_UNIT_DIAGRAM_ISREFERUNIT" val="0"/>
  <p:tag name="KSO_WM_UNIT_HIGHLIGHT" val="0"/>
  <p:tag name="KSO_WM_UNIT_ID" val="diagram20202360_1*m_h_f*1_4_1"/>
  <p:tag name="KSO_WM_UNIT_INDEX" val="1_4_1"/>
  <p:tag name="KSO_WM_UNIT_LAYERLEVEL" val="1_1_1"/>
  <p:tag name="KSO_WM_UNIT_NOCLEAR" val="0"/>
  <p:tag name="KSO_WM_UNIT_PRESET_TEXT" val="点击此处添加正文，文字是您思想的提炼，为了演示发布的良好效果，请您尽可能提炼思想的精髓，然后简单的阐述您的观点。如果您的内容确实非常重要又难以精简，也请使用分段处理，对内容进行简单的梳理和提炼，这样会使逻辑框架相对清晰。&#10;您的正文已经经简明扼要，字字珠玑，但信息却千丝万缕、错综复杂，需要用更多的文字来表述；但请您尽可能提炼思想的精髓，否则容易造成观者的阅读压力，适得其反。当您的正文内容到达这个限度时，或许已经不纯粹作用于演示，极大可能运用于阅读领域。"/>
  <p:tag name="KSO_WM_UNIT_TEXT_FILL_FORE_SCHEMECOLOR_INDEX" val="13"/>
  <p:tag name="KSO_WM_UNIT_TEXT_FILL_TYPE" val="1"/>
  <p:tag name="KSO_WM_UNIT_TYPE" val="m_h_f"/>
  <p:tag name="KSO_WM_UNIT_USESOURCEFORMAT_APPLY" val="1"/>
  <p:tag name="KSO_WM_SCREEN_THEME_FLAG" val="E65X3EXwAa0PnJeMjCGt8v5hP1Zz0hJm4IoXiRT8xtRw07YWPJUsRJMQujLFJUERVDkJO1dT4RI45OY49vRYsYf0QWMliTGtk46fPs1+15s="/>
</p:tagLst>
</file>

<file path=ppt/tags/tag49.xml><?xml version="1.0" encoding="utf-8"?>
<p:tagLst xmlns:a="http://schemas.openxmlformats.org/drawingml/2006/main" xmlns:r="http://schemas.openxmlformats.org/officeDocument/2006/relationships" xmlns:p="http://schemas.openxmlformats.org/presentationml/2006/main">
  <p:tag name="AS_UNIQUEID" val="990"/>
  <p:tag name="KSO_WM_BEAUTIFY_FLAG" val="#wm#"/>
  <p:tag name="KSO_WM_DIAGRAM_GROUP_CODE" val="m1-1"/>
  <p:tag name="KSO_WM_TAG_VERSION" val="1.0"/>
  <p:tag name="KSO_WM_TEMPLATE_CATEGORY" val="diagram"/>
  <p:tag name="KSO_WM_TEMPLATE_INDEX" val="20202360"/>
  <p:tag name="KSO_WM_UNIT_COMPATIBLE" val="0"/>
  <p:tag name="KSO_WM_UNIT_DIAGRAM_ISNUMVISUAL" val="0"/>
  <p:tag name="KSO_WM_UNIT_DIAGRAM_ISREFERUNIT" val="0"/>
  <p:tag name="KSO_WM_UNIT_HIGHLIGHT" val="0"/>
  <p:tag name="KSO_WM_UNIT_ID" val="diagram20202360_1*m_h_a*1_4_1"/>
  <p:tag name="KSO_WM_UNIT_INDEX" val="1_4_1"/>
  <p:tag name="KSO_WM_UNIT_ISCONTENTSTITLE" val="0"/>
  <p:tag name="KSO_WM_UNIT_LAYERLEVEL" val="1_1_1"/>
  <p:tag name="KSO_WM_UNIT_NOCLEAR" val="0"/>
  <p:tag name="KSO_WM_UNIT_PRESET_TEXT" val="点击添加标题"/>
  <p:tag name="KSO_WM_UNIT_TEXT_FILL_FORE_SCHEMECOLOR_INDEX" val="13"/>
  <p:tag name="KSO_WM_UNIT_TEXT_FILL_TYPE" val="1"/>
  <p:tag name="KSO_WM_UNIT_TYPE" val="m_h_a"/>
  <p:tag name="KSO_WM_UNIT_USESOURCEFORMAT_APPLY" val="1"/>
  <p:tag name="KSO_WM_SCREEN_THEME_FLAG" val="E65X3EXwAa0PnJeMjCGt8v5hP1Zz0hJm4IoXiRT8xtRw07YWPJUsRJMQujLFJUERVDkJO1dT4RI45OY49vRYsYf0QWMliTGtk46fPs1+15s="/>
</p:tagLst>
</file>

<file path=ppt/tags/tag5.xml><?xml version="1.0" encoding="utf-8"?>
<p:tagLst xmlns:a="http://schemas.openxmlformats.org/drawingml/2006/main" xmlns:r="http://schemas.openxmlformats.org/officeDocument/2006/relationships" xmlns:p="http://schemas.openxmlformats.org/presentationml/2006/main">
  <p:tag name="MH" val="20160304113212"/>
  <p:tag name="MH_LIBRARY" val="GRAPHIC"/>
  <p:tag name="MH_ORDER" val="Hexagon 1"/>
  <p:tag name="KSO_WM_SCREEN_THEME_FLAG" val="E65X3EXwAa0PnJeMjCGt8v5hP1Zz0hJm4IoXiRT8xtRw07YWPJUsRJMQujLFJUERVDkJO1dT4RI45OY49vRYsYf0QWMliTGtk46fPs1+15s="/>
</p:tagLst>
</file>

<file path=ppt/tags/tag50.xml><?xml version="1.0" encoding="utf-8"?>
<p:tagLst xmlns:a="http://schemas.openxmlformats.org/drawingml/2006/main" xmlns:r="http://schemas.openxmlformats.org/officeDocument/2006/relationships" xmlns:p="http://schemas.openxmlformats.org/presentationml/2006/main">
  <p:tag name="AS_UNIQUEID" val="997"/>
  <p:tag name="KSO_WM_BEAUTIFY_FLAG" val="#wm#"/>
  <p:tag name="KSO_WM_DIAGRAM_GROUP_CODE" val="m1-1"/>
  <p:tag name="KSO_WM_TAG_VERSION" val="1.0"/>
  <p:tag name="KSO_WM_TEMPLATE_CATEGORY" val="diagram"/>
  <p:tag name="KSO_WM_TEMPLATE_INDEX" val="20202360"/>
  <p:tag name="KSO_WM_UNIT_COMPATIBLE" val="0"/>
  <p:tag name="KSO_WM_UNIT_DIAGRAM_ISNUMVISUAL" val="0"/>
  <p:tag name="KSO_WM_UNIT_DIAGRAM_ISREFERUNIT" val="0"/>
  <p:tag name="KSO_WM_UNIT_HIGHLIGHT" val="0"/>
  <p:tag name="KSO_WM_UNIT_ID" val="diagram20202360_1*m_h_i*1_4_2"/>
  <p:tag name="KSO_WM_UNIT_INDEX" val="1_4_2"/>
  <p:tag name="KSO_WM_UNIT_LAYERLEVEL" val="1_1_1"/>
  <p:tag name="KSO_WM_UNIT_TEXT_FILL_FORE_SCHEMECOLOR_INDEX" val="14"/>
  <p:tag name="KSO_WM_UNIT_TEXT_FILL_TYPE" val="1"/>
  <p:tag name="KSO_WM_UNIT_TYPE" val="m_h_i"/>
  <p:tag name="KSO_WM_UNIT_USESOURCEFORMAT_APPLY" val="1"/>
  <p:tag name="KSO_WM_SCREEN_THEME_FLAG" val="E65X3EXwAa0PnJeMjCGt8v5hP1Zz0hJm4IoXiRT8xtRw07YWPJUsRJMQujLFJUERVDkJO1dT4RI45OY49vRYsYf0QWMliTGtk46fPs1+15s="/>
</p:tagLst>
</file>

<file path=ppt/tags/tag51.xml><?xml version="1.0" encoding="utf-8"?>
<p:tagLst xmlns:a="http://schemas.openxmlformats.org/drawingml/2006/main" xmlns:r="http://schemas.openxmlformats.org/officeDocument/2006/relationships" xmlns:p="http://schemas.openxmlformats.org/presentationml/2006/main">
  <p:tag name="AS_UNIQUEID" val="1002"/>
  <p:tag name="KSO_WM_SCREEN_THEME_FLAG" val="E65X3EXwAa0PnJeMjCGt8v5hP1Zz0hJm4IoXiRT8xtRw07YWPJUsRJMQujLFJUERVDkJO1dT4RI45OY49vRYsYf0QWMliTGtk46fPs1+15s="/>
</p:tagLst>
</file>

<file path=ppt/tags/tag52.xml><?xml version="1.0" encoding="utf-8"?>
<p:tagLst xmlns:a="http://schemas.openxmlformats.org/drawingml/2006/main" xmlns:r="http://schemas.openxmlformats.org/officeDocument/2006/relationships" xmlns:p="http://schemas.openxmlformats.org/presentationml/2006/main">
  <p:tag name="AS_UNIQUEID" val="2293"/>
  <p:tag name="KSO_WM_SCREEN_THEME_FLAG" val="E65X3EXwAa0PnJeMjCGt8v5hP1Zz0hJm4IoXiRT8xtRw07YWPJUsRJMQujLFJUERVDkJO1dT4RI45OY49vRYsYf0QWMliTGtk46fPs1+15s="/>
</p:tagLst>
</file>

<file path=ppt/tags/tag53.xml><?xml version="1.0" encoding="utf-8"?>
<p:tagLst xmlns:a="http://schemas.openxmlformats.org/drawingml/2006/main" xmlns:r="http://schemas.openxmlformats.org/officeDocument/2006/relationships" xmlns:p="http://schemas.openxmlformats.org/presentationml/2006/main">
  <p:tag name="AS_UNIQUEID" val="2649"/>
</p:tagLst>
</file>

<file path=ppt/tags/tag54.xml><?xml version="1.0" encoding="utf-8"?>
<p:tagLst xmlns:a="http://schemas.openxmlformats.org/drawingml/2006/main" xmlns:r="http://schemas.openxmlformats.org/officeDocument/2006/relationships" xmlns:p="http://schemas.openxmlformats.org/presentationml/2006/main">
  <p:tag name="AS_UNIQUEID" val="2650"/>
</p:tagLst>
</file>

<file path=ppt/tags/tag55.xml><?xml version="1.0" encoding="utf-8"?>
<p:tagLst xmlns:a="http://schemas.openxmlformats.org/drawingml/2006/main" xmlns:r="http://schemas.openxmlformats.org/officeDocument/2006/relationships" xmlns:p="http://schemas.openxmlformats.org/presentationml/2006/main">
  <p:tag name="AS_UNIQUEID" val="1236"/>
  <p:tag name="KSO_WM_SCREEN_THEME_FLAG" val="E65X3EXwAa0PnJeMjCGt8v5hP1Zz0hJm4IoXiRT8xtRw07YWPJUsRJMQujLFJUERVDkJO1dT4RI45OY49vRYsYf0QWMliTGtk46fPs1+15s="/>
</p:tagLst>
</file>

<file path=ppt/tags/tag56.xml><?xml version="1.0" encoding="utf-8"?>
<p:tagLst xmlns:a="http://schemas.openxmlformats.org/drawingml/2006/main" xmlns:r="http://schemas.openxmlformats.org/officeDocument/2006/relationships" xmlns:p="http://schemas.openxmlformats.org/presentationml/2006/main">
  <p:tag name="AS_UNIQUEID" val="1237"/>
  <p:tag name="KSO_WM_SCREEN_THEME_FLAG" val="E65X3EXwAa0PnJeMjCGt8v5hP1Zz0hJm4IoXiRT8xtRw07YWPJUsRJMQujLFJUERVDkJO1dT4RI45OY49vRYsYf0QWMliTGtk46fPs1+15s="/>
</p:tagLst>
</file>

<file path=ppt/tags/tag57.xml><?xml version="1.0" encoding="utf-8"?>
<p:tagLst xmlns:a="http://schemas.openxmlformats.org/drawingml/2006/main" xmlns:r="http://schemas.openxmlformats.org/officeDocument/2006/relationships" xmlns:p="http://schemas.openxmlformats.org/presentationml/2006/main">
  <p:tag name="AS_UNIQUEID" val="1235"/>
  <p:tag name="KSO_WM_SCREEN_THEME_FLAG" val="E65X3EXwAa0PnJeMjCGt8v5hP1Zz0hJm4IoXiRT8xtRw07YWPJUsRJMQujLFJUERVDkJO1dT4RI45OY49vRYsYf0QWMliTGtk46fPs1+15s="/>
</p:tagLst>
</file>

<file path=ppt/tags/tag58.xml><?xml version="1.0" encoding="utf-8"?>
<p:tagLst xmlns:a="http://schemas.openxmlformats.org/drawingml/2006/main" xmlns:r="http://schemas.openxmlformats.org/officeDocument/2006/relationships" xmlns:p="http://schemas.openxmlformats.org/presentationml/2006/main">
  <p:tag name="AS_UNIQUEID" val="1247"/>
  <p:tag name="KSO_WM_SCREEN_THEME_FLAG" val="E65X3EXwAa0PnJeMjCGt8v5hP1Zz0hJm4IoXiRT8xtRw07YWPJUsRJMQujLFJUERVDkJO1dT4RI45OY49vRYsYf0QWMliTGtk46fPs1+15s="/>
</p:tagLst>
</file>

<file path=ppt/tags/tag59.xml><?xml version="1.0" encoding="utf-8"?>
<p:tagLst xmlns:a="http://schemas.openxmlformats.org/drawingml/2006/main" xmlns:r="http://schemas.openxmlformats.org/officeDocument/2006/relationships" xmlns:p="http://schemas.openxmlformats.org/presentationml/2006/main">
  <p:tag name="AS_UNIQUEID" val="2670"/>
  <p:tag name="KSO_WM_UNIT_PLACING_PICTURE_USER_VIEWPORT" val="{&quot;height&quot;:3411.7496062992127,&quot;width&quot;:3651.7496062992127}"/>
  <p:tag name="KSO_WM_SCREEN_THEME_FLAG" val="E65X3EXwAa0PnJeMjCGt8v5hP1Zz0hJm4IoXiRT8xtRw07YWPJUsRJMQujLFJUERVDkJO1dT4RI45OY49vRYsYf0QWMliTGtk46fPs1+15s="/>
</p:tagLst>
</file>

<file path=ppt/tags/tag6.xml><?xml version="1.0" encoding="utf-8"?>
<p:tagLst xmlns:a="http://schemas.openxmlformats.org/drawingml/2006/main" xmlns:r="http://schemas.openxmlformats.org/officeDocument/2006/relationships" xmlns:p="http://schemas.openxmlformats.org/presentationml/2006/main">
  <p:tag name="AS_UNIQUEID" val="2540"/>
  <p:tag name="KSO_WM_SCREEN_THEME_FLAG" val="E65X3EXwAa0PnJeMjCGt8v5hP1Zz0hJm4IoXiRT8xtRw07YWPJUsRJMQujLFJUERVDkJO1dT4RI45OY49vRYsYf0QWMliTGtk46fPs1+15s="/>
</p:tagLst>
</file>

<file path=ppt/tags/tag60.xml><?xml version="1.0" encoding="utf-8"?>
<p:tagLst xmlns:a="http://schemas.openxmlformats.org/drawingml/2006/main" xmlns:r="http://schemas.openxmlformats.org/officeDocument/2006/relationships" xmlns:p="http://schemas.openxmlformats.org/presentationml/2006/main">
  <p:tag name="AS_UNIQUEID" val="2671"/>
  <p:tag name="KSO_WM_SCREEN_THEME_FLAG" val="E65X3EXwAa0PnJeMjCGt8v5hP1Zz0hJm4IoXiRT8xtRw07YWPJUsRJMQujLFJUERVDkJO1dT4RI45OY49vRYsYf0QWMliTGtk46fPs1+15s="/>
</p:tagLst>
</file>

<file path=ppt/tags/tag61.xml><?xml version="1.0" encoding="utf-8"?>
<p:tagLst xmlns:a="http://schemas.openxmlformats.org/drawingml/2006/main" xmlns:r="http://schemas.openxmlformats.org/officeDocument/2006/relationships" xmlns:p="http://schemas.openxmlformats.org/presentationml/2006/main">
  <p:tag name="KSO_WM_UNIT_TABLE_BEAUTIFY" val="smartTable{517f72aa-2f12-469a-9f26-2a4423e48380}"/>
  <p:tag name="TABLE_ENDDRAG_ORIGIN_RECT" val="683*329"/>
  <p:tag name="TABLE_ENDDRAG_RECT" val="16*45*683*329"/>
  <p:tag name="KSO_WM_SCREEN_THEME_FLAG" val="E65X3EXwAa0PnJeMjCGt8v5hP1Zz0hJm4IoXiRT8xtRw07YWPJUsRJMQujLFJUERVDkJO1dT4RI45OY49vRYsYf0QWMliTGtk46fPs1+15s="/>
</p:tagLst>
</file>

<file path=ppt/tags/tag62.xml><?xml version="1.0" encoding="utf-8"?>
<p:tagLst xmlns:a="http://schemas.openxmlformats.org/drawingml/2006/main" xmlns:r="http://schemas.openxmlformats.org/officeDocument/2006/relationships" xmlns:p="http://schemas.openxmlformats.org/presentationml/2006/main">
  <p:tag name="MH" val="20160304113212"/>
  <p:tag name="MH_LIBRARY" val="GRAPHIC"/>
  <p:tag name="MH_ORDER" val="Hexagon 1"/>
  <p:tag name="KSO_WM_SCREEN_THEME_FLAG" val="E65X3EXwAa0PnJeMjCGt8v5hP1Zz0hJm4IoXiRT8xtRw07YWPJUsRJMQujLFJUERVDkJO1dT4RI45OY49vRYsYf0QWMliTGtk46fPs1+15s="/>
</p:tagLst>
</file>

<file path=ppt/tags/tag63.xml><?xml version="1.0" encoding="utf-8"?>
<p:tagLst xmlns:a="http://schemas.openxmlformats.org/drawingml/2006/main" xmlns:r="http://schemas.openxmlformats.org/officeDocument/2006/relationships" xmlns:p="http://schemas.openxmlformats.org/presentationml/2006/main">
  <p:tag name="AS_UNIQUEID" val="796"/>
  <p:tag name="KSO_WM_SCREEN_THEME_FLAG" val="E65X3EXwAa0PnJeMjCGt8v5hP1Zz0hJm4IoXiRT8xtRw07YWPJUsRJMQujLFJUERVDkJO1dT4RI45OY49vRYsYf0QWMliTGtk46fPs1+15s="/>
</p:tagLst>
</file>

<file path=ppt/tags/tag64.xml><?xml version="1.0" encoding="utf-8"?>
<p:tagLst xmlns:a="http://schemas.openxmlformats.org/drawingml/2006/main" xmlns:r="http://schemas.openxmlformats.org/officeDocument/2006/relationships" xmlns:p="http://schemas.openxmlformats.org/presentationml/2006/main">
  <p:tag name="AS_UNIQUEID" val="797"/>
  <p:tag name="KSO_WM_SCREEN_THEME_FLAG" val="E65X3EXwAa0PnJeMjCGt8v5hP1Zz0hJm4IoXiRT8xtRw07YWPJUsRJMQujLFJUERVDkJO1dT4RI45OY49vRYsYf0QWMliTGtk46fPs1+15s="/>
</p:tagLst>
</file>

<file path=ppt/tags/tag65.xml><?xml version="1.0" encoding="utf-8"?>
<p:tagLst xmlns:a="http://schemas.openxmlformats.org/drawingml/2006/main" xmlns:r="http://schemas.openxmlformats.org/officeDocument/2006/relationships" xmlns:p="http://schemas.openxmlformats.org/presentationml/2006/main">
  <p:tag name="AS_UNIQUEID" val="798"/>
  <p:tag name="KSO_WM_SCREEN_THEME_FLAG" val="E65X3EXwAa0PnJeMjCGt8v5hP1Zz0hJm4IoXiRT8xtRw07YWPJUsRJMQujLFJUERVDkJO1dT4RI45OY49vRYsYf0QWMliTGtk46fPs1+15s="/>
</p:tagLst>
</file>

<file path=ppt/tags/tag66.xml><?xml version="1.0" encoding="utf-8"?>
<p:tagLst xmlns:a="http://schemas.openxmlformats.org/drawingml/2006/main" xmlns:r="http://schemas.openxmlformats.org/officeDocument/2006/relationships" xmlns:p="http://schemas.openxmlformats.org/presentationml/2006/main">
  <p:tag name="AS_UNIQUEID" val="799"/>
  <p:tag name="KSO_WM_SCREEN_THEME_FLAG" val="E65X3EXwAa0PnJeMjCGt8v5hP1Zz0hJm4IoXiRT8xtRw07YWPJUsRJMQujLFJUERVDkJO1dT4RI45OY49vRYsYf0QWMliTGtk46fPs1+15s="/>
</p:tagLst>
</file>

<file path=ppt/tags/tag67.xml><?xml version="1.0" encoding="utf-8"?>
<p:tagLst xmlns:a="http://schemas.openxmlformats.org/drawingml/2006/main" xmlns:r="http://schemas.openxmlformats.org/officeDocument/2006/relationships" xmlns:p="http://schemas.openxmlformats.org/presentationml/2006/main">
  <p:tag name="AS_UNIQUEID" val="800"/>
  <p:tag name="KSO_WM_SCREEN_THEME_FLAG" val="E65X3EXwAa0PnJeMjCGt8v5hP1Zz0hJm4IoXiRT8xtRw07YWPJUsRJMQujLFJUERVDkJO1dT4RI45OY49vRYsYf0QWMliTGtk46fPs1+15s="/>
</p:tagLst>
</file>

<file path=ppt/tags/tag68.xml><?xml version="1.0" encoding="utf-8"?>
<p:tagLst xmlns:a="http://schemas.openxmlformats.org/drawingml/2006/main" xmlns:r="http://schemas.openxmlformats.org/officeDocument/2006/relationships" xmlns:p="http://schemas.openxmlformats.org/presentationml/2006/main">
  <p:tag name="MH" val="20160304113212"/>
  <p:tag name="MH_LIBRARY" val="GRAPHIC"/>
  <p:tag name="MH_ORDER" val="Hexagon 1"/>
  <p:tag name="KSO_WM_SCREEN_THEME_FLAG" val="E65X3EXwAa0PnJeMjCGt8v5hP1Zz0hJm4IoXiRT8xtRw07YWPJUsRJMQujLFJUERVDkJO1dT4RI45OY49vRYsYf0QWMliTGtk46fPs1+15s="/>
</p:tagLst>
</file>

<file path=ppt/tags/tag69.xml><?xml version="1.0" encoding="utf-8"?>
<p:tagLst xmlns:a="http://schemas.openxmlformats.org/drawingml/2006/main" xmlns:r="http://schemas.openxmlformats.org/officeDocument/2006/relationships" xmlns:p="http://schemas.openxmlformats.org/presentationml/2006/main">
  <p:tag name="AS_UNIQUEID" val="1324"/>
  <p:tag name="KSO_WM_SCREEN_THEME_FLAG" val="E65X3EXwAa0PnJeMjCGt8v5hP1Zz0hJm4IoXiRT8xtRw07YWPJUsRJMQujLFJUERVDkJO1dT4RI45OY49vRYsYf0QWMliTGtk46fPs1+15s="/>
</p:tagLst>
</file>

<file path=ppt/tags/tag7.xml><?xml version="1.0" encoding="utf-8"?>
<p:tagLst xmlns:a="http://schemas.openxmlformats.org/drawingml/2006/main" xmlns:r="http://schemas.openxmlformats.org/officeDocument/2006/relationships" xmlns:p="http://schemas.openxmlformats.org/presentationml/2006/main">
  <p:tag name="MH" val="20160304113212"/>
  <p:tag name="MH_LIBRARY" val="GRAPHIC"/>
  <p:tag name="MH_ORDER" val="Hexagon 1"/>
  <p:tag name="KSO_WM_SCREEN_THEME_FLAG" val="E65X3EXwAa0PnJeMjCGt8v5hP1Zz0hJm4IoXiRT8xtRw07YWPJUsRJMQujLFJUERVDkJO1dT4RI45OY49vRYsYf0QWMliTGtk46fPs1+15s="/>
</p:tagLst>
</file>

<file path=ppt/tags/tag70.xml><?xml version="1.0" encoding="utf-8"?>
<p:tagLst xmlns:a="http://schemas.openxmlformats.org/drawingml/2006/main" xmlns:r="http://schemas.openxmlformats.org/officeDocument/2006/relationships" xmlns:p="http://schemas.openxmlformats.org/presentationml/2006/main">
  <p:tag name="AS_UNIQUEID" val="1320"/>
  <p:tag name="KSO_WM_SCREEN_THEME_FLAG" val="E65X3EXwAa0PnJeMjCGt8v5hP1Zz0hJm4IoXiRT8xtRw07YWPJUsRJMQujLFJUERVDkJO1dT4RI45OY49vRYsYf0QWMliTGtk46fPs1+15s="/>
</p:tagLst>
</file>

<file path=ppt/tags/tag71.xml><?xml version="1.0" encoding="utf-8"?>
<p:tagLst xmlns:a="http://schemas.openxmlformats.org/drawingml/2006/main" xmlns:r="http://schemas.openxmlformats.org/officeDocument/2006/relationships" xmlns:p="http://schemas.openxmlformats.org/presentationml/2006/main">
  <p:tag name="MH" val="20160304113212"/>
  <p:tag name="MH_LIBRARY" val="GRAPHIC"/>
  <p:tag name="MH_ORDER" val="Hexagon 1"/>
  <p:tag name="KSO_WM_SCREEN_THEME_FLAG" val="E65X3EXwAa0PnJeMjCGt8v5hP1Zz0hJm4IoXiRT8xtRw07YWPJUsRJMQujLFJUERVDkJO1dT4RI45OY49vRYsYf0QWMliTGtk46fPs1+15s="/>
</p:tagLst>
</file>

<file path=ppt/tags/tag8.xml><?xml version="1.0" encoding="utf-8"?>
<p:tagLst xmlns:a="http://schemas.openxmlformats.org/drawingml/2006/main" xmlns:r="http://schemas.openxmlformats.org/officeDocument/2006/relationships" xmlns:p="http://schemas.openxmlformats.org/presentationml/2006/main">
  <p:tag name="KSO_WM_UNIT_TABLE_BEAUTIFY" val="smartTable{d66ac294-a29e-48e9-9c6a-1a3ff652b27c}"/>
  <p:tag name="TABLE_ENDDRAG_ORIGIN_RECT" val="669*404"/>
  <p:tag name="TABLE_ENDDRAG_RECT" val="20*72*669*404"/>
  <p:tag name="KSO_WM_SCREEN_THEME_FLAG" val="E65X3EXwAa0PnJeMjCGt8v5hP1Zz0hJm4IoXiRT8xtRw07YWPJUsRJMQujLFJUERVDkJO1dT4RI45OY49vRYsYf0QWMliTGtk46fPs1+15s="/>
</p:tagLst>
</file>

<file path=ppt/tags/tag9.xml><?xml version="1.0" encoding="utf-8"?>
<p:tagLst xmlns:a="http://schemas.openxmlformats.org/drawingml/2006/main" xmlns:r="http://schemas.openxmlformats.org/officeDocument/2006/relationships" xmlns:p="http://schemas.openxmlformats.org/presentationml/2006/main">
  <p:tag name="MH" val="20160304113212"/>
  <p:tag name="MH_LIBRARY" val="GRAPHIC"/>
  <p:tag name="MH_ORDER" val="Hexagon 1"/>
  <p:tag name="KSO_WM_SCREEN_THEME_FLAG" val="E65X3EXwAa0PnJeMjCGt8v5hP1Zz0hJm4IoXiRT8xtRw07YWPJUsRJMQujLFJUERVDkJO1dT4RI45OY49vRYsYf0QWMliTGtk46fPs1+15s="/>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ww.kakappt.com">
  <a:themeElements>
    <a:clrScheme name="1111">
      <a:dk1>
        <a:sysClr val="windowText" lastClr="000000"/>
      </a:dk1>
      <a:lt1>
        <a:sysClr val="window" lastClr="FFFFFF"/>
      </a:lt1>
      <a:dk2>
        <a:srgbClr val="2F5897"/>
      </a:dk2>
      <a:lt2>
        <a:srgbClr val="E4E9EF"/>
      </a:lt2>
      <a:accent1>
        <a:srgbClr val="172B4B"/>
      </a:accent1>
      <a:accent2>
        <a:srgbClr val="FFC000"/>
      </a:accent2>
      <a:accent3>
        <a:srgbClr val="7F7F7F"/>
      </a:accent3>
      <a:accent4>
        <a:srgbClr val="FFFFFF"/>
      </a:accent4>
      <a:accent5>
        <a:srgbClr val="FFFFFF"/>
      </a:accent5>
      <a:accent6>
        <a:srgbClr val="FFFFFF"/>
      </a:accent6>
      <a:hlink>
        <a:srgbClr val="FFFFFF"/>
      </a:hlink>
      <a:folHlink>
        <a:srgbClr val="B2B2B2"/>
      </a:folHlink>
    </a:clrScheme>
    <a:fontScheme name="主管人员">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主管人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www.kakappt.com_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www.kakappt.com</Template>
  <TotalTime>16</TotalTime>
  <Words>5230</Words>
  <Application>Microsoft Office PowerPoint</Application>
  <PresentationFormat>全屏显示(4:3)</PresentationFormat>
  <Paragraphs>324</Paragraphs>
  <Slides>24</Slides>
  <Notes>20</Notes>
  <HiddenSlides>4</HiddenSlides>
  <MMClips>0</MMClips>
  <ScaleCrop>false</ScaleCrop>
  <HeadingPairs>
    <vt:vector size="6" baseType="variant">
      <vt:variant>
        <vt:lpstr>已用的字体</vt:lpstr>
      </vt:variant>
      <vt:variant>
        <vt:i4>21</vt:i4>
      </vt:variant>
      <vt:variant>
        <vt:lpstr>主题</vt:lpstr>
      </vt:variant>
      <vt:variant>
        <vt:i4>2</vt:i4>
      </vt:variant>
      <vt:variant>
        <vt:lpstr>幻灯片标题</vt:lpstr>
      </vt:variant>
      <vt:variant>
        <vt:i4>24</vt:i4>
      </vt:variant>
    </vt:vector>
  </HeadingPairs>
  <TitlesOfParts>
    <vt:vector size="47" baseType="lpstr">
      <vt:lpstr>Arial</vt:lpstr>
      <vt:lpstr>宋体</vt:lpstr>
      <vt:lpstr>微软雅黑</vt:lpstr>
      <vt:lpstr>Impact</vt:lpstr>
      <vt:lpstr>等线</vt:lpstr>
      <vt:lpstr>Gisha</vt:lpstr>
      <vt:lpstr>Calibri</vt:lpstr>
      <vt:lpstr>黑体</vt:lpstr>
      <vt:lpstr>楷体</vt:lpstr>
      <vt:lpstr>汉仪方叠体简</vt:lpstr>
      <vt:lpstr>Arial Rounded MT Bold</vt:lpstr>
      <vt:lpstr>Wingdings</vt:lpstr>
      <vt:lpstr>方正粗黑宋简体</vt:lpstr>
      <vt:lpstr>方正宋刻本秀楷简体</vt:lpstr>
      <vt:lpstr>华文楷体</vt:lpstr>
      <vt:lpstr>仿宋</vt:lpstr>
      <vt:lpstr>Times New Roman</vt:lpstr>
      <vt:lpstr>Courier New</vt:lpstr>
      <vt:lpstr>仿宋_GB2312</vt:lpstr>
      <vt:lpstr>华文中宋</vt:lpstr>
      <vt:lpstr>Calibri Light</vt:lpstr>
      <vt:lpstr>www.kakappt.com</vt:lpstr>
      <vt:lpstr>www.kakappt.com_1</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vector>
  </TitlesOfParts>
  <LinksUpToDate>false</LinksUpToDate>
  <SharedDoc>false</SharedDoc>
  <HyperlinkBase>www.kakappt.com</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Administrator</cp:lastModifiedBy>
  <cp:revision>4</cp:revision>
  <dcterms:created xsi:type="dcterms:W3CDTF">2020-06-21T23:30:00Z</dcterms:created>
  <dcterms:modified xsi:type="dcterms:W3CDTF">2023-02-15T11:16:14Z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2052-11.1.0.11365</vt:lpwstr>
  </property>
  <property fmtid="{D5CDD505-2E9C-101B-9397-08002B2CF9AE}" pid="3" name="KSOSaveFontToCloudKey">
    <vt:lpwstr>423282177_cloud</vt:lpwstr>
  </property>
  <property fmtid="{D5CDD505-2E9C-101B-9397-08002B2CF9AE}" pid="4" name="ICV">
    <vt:lpwstr>E37ED31172D64F0E90AD7FBACAE49371</vt:lpwstr>
  </property>
</Properties>
</file>