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x-wav"/>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2" r:id="rId3"/>
    <p:sldId id="301" r:id="rId4"/>
    <p:sldId id="336" r:id="rId5"/>
    <p:sldId id="337" r:id="rId6"/>
    <p:sldId id="274" r:id="rId7"/>
    <p:sldId id="308" r:id="rId8"/>
    <p:sldId id="309" r:id="rId9"/>
    <p:sldId id="310" r:id="rId10"/>
    <p:sldId id="311" r:id="rId11"/>
    <p:sldId id="312" r:id="rId12"/>
    <p:sldId id="313" r:id="rId13"/>
    <p:sldId id="314" r:id="rId14"/>
    <p:sldId id="317" r:id="rId15"/>
    <p:sldId id="318" r:id="rId16"/>
    <p:sldId id="326" r:id="rId17"/>
    <p:sldId id="327" r:id="rId18"/>
    <p:sldId id="273" r:id="rId19"/>
    <p:sldId id="322" r:id="rId20"/>
    <p:sldId id="323" r:id="rId21"/>
    <p:sldId id="338" r:id="rId22"/>
    <p:sldId id="339" r:id="rId23"/>
    <p:sldId id="341" r:id="rId24"/>
    <p:sldId id="340" r:id="rId25"/>
    <p:sldId id="276" r:id="rId26"/>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24" autoAdjust="0"/>
    <p:restoredTop sz="94660"/>
  </p:normalViewPr>
  <p:slideViewPr>
    <p:cSldViewPr snapToGrid="0">
      <p:cViewPr varScale="1">
        <p:scale>
          <a:sx n="69" d="100"/>
          <a:sy n="69" d="100"/>
        </p:scale>
        <p:origin x="72" y="774"/>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tags" Target="tags/tag13.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 Target="slides/slide1.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file:///D:\qq&#25991;&#20214;\712321467\Image\C2C\Image2\%7b75232B38-A165-1FB7-499C-2E1C792CACB5%7d.png" TargetMode="Externa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4">
            <a:lum/>
          </a:blip>
          <a:stretch>
            <a:fillRect t="-80000" b="-80000"/>
          </a:stretch>
        </a:blipFill>
        <a:effectLst/>
      </p:bgPr>
    </p:bg>
    <p:spTree>
      <p:nvGrpSpPr>
        <p:cNvPr id="1" name=""/>
        <p:cNvGrpSpPr/>
        <p:nvPr/>
      </p:nvGrpSpPr>
      <p:grpSpPr>
        <a:xfrm>
          <a:off x="0" y="0"/>
          <a:ext cx="0" cy="0"/>
        </a:xfrm>
      </p:grpSpPr>
      <p:pic>
        <p:nvPicPr>
          <p:cNvPr id="2" name="图片 1073743875" descr="学科网 zxxk.com"/>
          <p:cNvPicPr>
            <a:picLocks noChangeAspect="1"/>
          </p:cNvPicPr>
          <p:nvPr/>
        </p:nvPicPr>
        <p:blipFill>
          <a:blip r:embed="rId3" r:link="rId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Lst>
  <mc:AlternateContent>
    <mc:Choice xmlns:p14="http://schemas.microsoft.com/office/powerpoint/2010/main" Requires="p14">
      <p:transition spd="slow" p14:dur="150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audio" Target="../media/audio111.wav" /><Relationship Id="rId5" Type="http://schemas.microsoft.com/office/2007/relationships/media" Target="../media/audio111.wav" TargetMode="Internal" /><Relationship Id="rId6" Type="http://schemas.openxmlformats.org/officeDocument/2006/relationships/image" Target="../media/image5.png" /><Relationship Id="rId7" Type="http://schemas.openxmlformats.org/officeDocument/2006/relationships/image" Target="../media/image6.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7.xml" /><Relationship Id="rId4" Type="http://schemas.openxmlformats.org/officeDocument/2006/relationships/image" Target="../media/image11.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9.xml" /><Relationship Id="rId4" Type="http://schemas.openxmlformats.org/officeDocument/2006/relationships/image" Target="../media/image1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1.xml" /><Relationship Id="rId4" Type="http://schemas.openxmlformats.org/officeDocument/2006/relationships/image" Target="../media/image1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1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1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1.xml" /><Relationship Id="rId4"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3.xml" /><Relationship Id="rId4" Type="http://schemas.openxmlformats.org/officeDocument/2006/relationships/image" Target="../media/image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 Id="rId3" Type="http://schemas.openxmlformats.org/officeDocument/2006/relationships/tags" Target="../tags/tag5.xml" /><Relationship Id="rId4"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a:ln>
            <a:noFill/>
          </a:ln>
        </p:spPr>
      </p:pic>
      <p:pic>
        <p:nvPicPr>
          <p:cNvPr id="4" name="5c249dca6369b">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2100283" y="557072"/>
            <a:ext cx="487363" cy="487363"/>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0632" y="4432088"/>
            <a:ext cx="1475797" cy="955692"/>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1265" y="3429314"/>
            <a:ext cx="2311881" cy="2331726"/>
          </a:xfrm>
          <a:prstGeom prst="rect">
            <a:avLst/>
          </a:prstGeom>
        </p:spPr>
      </p:pic>
      <p:sp>
        <p:nvSpPr>
          <p:cNvPr id="5" name="TextBox 4"/>
          <p:cNvSpPr txBox="1"/>
          <p:nvPr/>
        </p:nvSpPr>
        <p:spPr>
          <a:xfrm>
            <a:off x="2114805" y="2314391"/>
            <a:ext cx="8013700" cy="2584450"/>
          </a:xfrm>
          <a:prstGeom prst="rect">
            <a:avLst/>
          </a:prstGeom>
          <a:noFill/>
        </p:spPr>
        <p:txBody>
          <a:bodyPr wrap="none" rtlCol="0">
            <a:spAutoFit/>
          </a:bodyPr>
          <a:lstStyle/>
          <a:p>
            <a:pPr algn="ctr"/>
            <a:r>
              <a:rPr lang="zh-CN" altLang="en-US" sz="5400" b="1">
                <a:latin typeface="楷体" panose="02010609060101010101" charset="-122"/>
                <a:ea typeface="楷体" panose="02010609060101010101" charset="-122"/>
                <a:sym typeface="+mn-ea"/>
              </a:rPr>
              <a:t>中秋节</a:t>
            </a:r>
            <a:endParaRPr lang="zh-CN" altLang="en-US" sz="5400" b="1">
              <a:latin typeface="楷体" panose="02010609060101010101" charset="-122"/>
              <a:ea typeface="楷体" panose="02010609060101010101" charset="-122"/>
              <a:sym typeface="+mn-ea"/>
            </a:endParaRPr>
          </a:p>
          <a:p>
            <a:pPr algn="ctr"/>
            <a:r>
              <a:rPr sz="5400">
                <a:uFillTx/>
                <a:latin typeface="Times New Roman" panose="02020603050405020304" charset="0"/>
                <a:ea typeface="楷体" panose="02010609060101010101" charset="-122"/>
                <a:sym typeface="+mn-ea"/>
              </a:rPr>
              <a:t> </a:t>
            </a:r>
            <a:r>
              <a:rPr sz="5400" b="1">
                <a:solidFill>
                  <a:srgbClr val="FF0000"/>
                </a:solidFill>
                <a:uFillTx/>
                <a:latin typeface="Times New Roman" panose="02020603050405020304" charset="0"/>
                <a:ea typeface="楷体" panose="02010609060101010101" charset="-122"/>
              </a:rPr>
              <a:t>The Mid-Autumn Festival</a:t>
            </a:r>
            <a:endParaRPr sz="5400" b="1">
              <a:solidFill>
                <a:srgbClr val="FF0000"/>
              </a:solidFill>
              <a:uFillTx/>
              <a:latin typeface="Times New Roman" panose="02020603050405020304" charset="0"/>
              <a:ea typeface="楷体" panose="02010609060101010101" charset="-122"/>
            </a:endParaRPr>
          </a:p>
          <a:p>
            <a:pPr algn="ctr"/>
            <a:endParaRPr lang="zh-CN" altLang="en-US" sz="5400" b="1">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4"/>
                                        </p:tgtEl>
                                      </p:cBhvr>
                                    </p:cmd>
                                  </p:childTnLst>
                                </p:cTn>
                              </p:par>
                            </p:childTnLst>
                          </p:cTn>
                        </p:par>
                        <p:par>
                          <p:cTn id="12" fill="hold" nodeType="afterGroup">
                            <p:stCondLst>
                              <p:cond delay="501"/>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after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Worship the Moon 祭月（拜月）</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2553335"/>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This tradition has been 3,000 years old. On the night, people set a table with mooncakes and other sacrifices towards the moon, make wishes, offer incense and kowtow to the moon. Afterwards, the families will share the sacrifices.</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Enjoy Family Reunion Dinner 吃团圆饭</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44040" y="1812925"/>
            <a:ext cx="8503920" cy="4252595"/>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Enjoy Family Reunion Dinner 吃团圆饭</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During the festival, all families try their best to go home and enjoy a big feast. In addition to mooncakes, other popular dishes for the reunion dinner include osmanthus cake, osmanthus wine, crab, duck, taro, and pumpkin.</a:t>
            </a:r>
            <a:endParaRPr lang="zh-CN" altLang="en-US" sz="3600">
              <a:latin typeface="Times New Roman" panose="02020603050405020304" charset="0"/>
              <a:cs typeface="Times New Roman" panose="02020603050405020304" charset="0"/>
            </a:endParaRPr>
          </a:p>
          <a:p>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Drink Osmanthus Wine 饮桂花酒</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905000" y="1722120"/>
            <a:ext cx="8427085" cy="4403725"/>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Drink Osmanthus Wine 饮桂花酒</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030980"/>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Around the festival, the Osmanthus is always in full blossom, making it a good time to make and drink osmanthus wine. It is light yellow with strong osmanthus fragrance and grape similar flavor, tasting sweet, sour and soft.</a:t>
            </a:r>
            <a:endParaRPr lang="zh-CN" altLang="en-US" sz="3200">
              <a:latin typeface="Times New Roman" panose="02020603050405020304" charset="0"/>
              <a:cs typeface="Times New Roman" panose="02020603050405020304" charset="0"/>
            </a:endParaRPr>
          </a:p>
          <a:p>
            <a:r>
              <a:rPr lang="zh-CN" altLang="en-US" sz="3200">
                <a:latin typeface="Times New Roman" panose="02020603050405020304" charset="0"/>
                <a:cs typeface="Times New Roman" panose="02020603050405020304" charset="0"/>
              </a:rPr>
              <a:t> 节日前后，桂花怒放，是制作和饮用桂花酒的好时机。桂花呈淡黄色，花香浓郁，有点像葡萄的味道，尝起来又甜又酸又软。</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Make and Hang Festival Lanterns 扎灯笼</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889760" y="1755775"/>
            <a:ext cx="8366760" cy="4305300"/>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Make and Hang Festival Lanterns 扎灯笼</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4523105"/>
          </a:xfrm>
          <a:prstGeom prst="rect">
            <a:avLst/>
          </a:prstGeom>
          <a:noFill/>
        </p:spPr>
        <p:txBody>
          <a:bodyPr wrap="square" rtlCol="0" anchor="t">
            <a:spAutoFit/>
          </a:bodyPr>
          <a:lstStyle/>
          <a:p>
            <a:r>
              <a:rPr lang="zh-CN" altLang="en-US" sz="3200">
                <a:latin typeface="Times New Roman" panose="02020603050405020304" charset="0"/>
                <a:cs typeface="Times New Roman" panose="02020603050405020304" charset="0"/>
              </a:rPr>
              <a:t>Make and Hang Festival LanternsThis is an activity popular in Guangdong and Hong Kong areas, favored especially by kids. In other places of China, people also set Kongming lanterns to make best wishes.</a:t>
            </a:r>
            <a:endParaRPr lang="zh-CN" altLang="en-US" sz="3200">
              <a:latin typeface="Times New Roman" panose="02020603050405020304" charset="0"/>
              <a:cs typeface="Times New Roman" panose="02020603050405020304" charset="0"/>
            </a:endParaRPr>
          </a:p>
          <a:p>
            <a:r>
              <a:rPr lang="zh-CN" altLang="en-US" sz="3200">
                <a:latin typeface="Times New Roman" panose="02020603050405020304" charset="0"/>
                <a:cs typeface="Times New Roman" panose="02020603050405020304" charset="0"/>
              </a:rPr>
              <a:t>制作和悬挂节日灯笼这是一项在广东和香港地区很流行的活动，尤其受到孩子们的喜爱。在中国的其他地方，人们也会放孔明灯来表达美好的祝愿。</a:t>
            </a:r>
            <a:endParaRPr lang="zh-CN" altLang="en-US" sz="32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月饼种类</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1227455" y="1254760"/>
            <a:ext cx="1131887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传统月饼：（Traditional styles）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广式月饼：（Cantonese-style moon cake）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苏式月饼：（Suzhou-style moon cake）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京式月饼：（Beijing-style moon cake）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滇式月饼：（Yunnan-style moon cake）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创新月饼：（Contemporary Styles）</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低糖月饼：（low-sugar moon cake）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无脂月饼：（fat-free moon cake）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冰皮月饼：（snow skin moon cake）</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水果月饼：（fruits moon cake）</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月饼口味</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1099185" y="1229995"/>
            <a:ext cx="1131887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Sweet bean paste（豆沙）</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Date paste（枣泥）</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Mung bean （绿豆）</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Black sesame paste （黑芝麻)</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Lotus seed paste （莲蓉）</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Durian （榴莲）</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Five kernel（五仁）</a:t>
            </a:r>
            <a:endParaRPr sz="3600">
              <a:solidFill>
                <a:schemeClr val="tx1"/>
              </a:solidFill>
              <a:uFillTx/>
              <a:latin typeface="Times New Roman" panose="02020603050405020304" charset="0"/>
              <a:ea typeface="楷体" panose="02010609060101010101" charset="-122"/>
            </a:endParaRPr>
          </a:p>
          <a:p>
            <a:r>
              <a:rPr sz="3600" b="1">
                <a:solidFill>
                  <a:srgbClr val="FF0000"/>
                </a:solidFill>
                <a:uFillTx/>
                <a:latin typeface="Times New Roman" panose="02020603050405020304" charset="0"/>
                <a:ea typeface="楷体" panose="02010609060101010101" charset="-122"/>
              </a:rPr>
              <a:t>五仁是指花生（peanut），</a:t>
            </a:r>
            <a:r>
              <a:rPr lang="en-US" sz="3600" b="1">
                <a:solidFill>
                  <a:srgbClr val="FF0000"/>
                </a:solidFill>
                <a:uFillTx/>
                <a:latin typeface="Times New Roman" panose="02020603050405020304" charset="0"/>
                <a:ea typeface="楷体" panose="02010609060101010101" charset="-122"/>
              </a:rPr>
              <a:t>  </a:t>
            </a:r>
            <a:r>
              <a:rPr sz="3600" b="1">
                <a:solidFill>
                  <a:srgbClr val="FF0000"/>
                </a:solidFill>
                <a:uFillTx/>
                <a:latin typeface="Times New Roman" panose="02020603050405020304" charset="0"/>
                <a:ea typeface="楷体" panose="02010609060101010101" charset="-122"/>
              </a:rPr>
              <a:t>核桃（walnut seed），</a:t>
            </a:r>
            <a:endParaRPr sz="3600" b="1">
              <a:solidFill>
                <a:srgbClr val="FF0000"/>
              </a:solidFill>
              <a:uFillTx/>
              <a:latin typeface="Times New Roman" panose="02020603050405020304" charset="0"/>
              <a:ea typeface="楷体" panose="02010609060101010101" charset="-122"/>
            </a:endParaRPr>
          </a:p>
          <a:p>
            <a:r>
              <a:rPr sz="3600" b="1">
                <a:solidFill>
                  <a:srgbClr val="FF0000"/>
                </a:solidFill>
                <a:uFillTx/>
                <a:latin typeface="Times New Roman" panose="02020603050405020304" charset="0"/>
                <a:ea typeface="楷体" panose="02010609060101010101" charset="-122"/>
              </a:rPr>
              <a:t>瓜子（watermelon seed），</a:t>
            </a:r>
            <a:r>
              <a:rPr lang="en-US" sz="3600" b="1">
                <a:solidFill>
                  <a:srgbClr val="FF0000"/>
                </a:solidFill>
                <a:uFillTx/>
                <a:latin typeface="Times New Roman" panose="02020603050405020304" charset="0"/>
                <a:ea typeface="楷体" panose="02010609060101010101" charset="-122"/>
              </a:rPr>
              <a:t>  </a:t>
            </a:r>
            <a:r>
              <a:rPr sz="3600" b="1">
                <a:solidFill>
                  <a:srgbClr val="FF0000"/>
                </a:solidFill>
                <a:uFillTx/>
                <a:latin typeface="Times New Roman" panose="02020603050405020304" charset="0"/>
                <a:ea typeface="楷体" panose="02010609060101010101" charset="-122"/>
              </a:rPr>
              <a:t>杏仁（almond），</a:t>
            </a:r>
            <a:endParaRPr sz="3600" b="1">
              <a:solidFill>
                <a:srgbClr val="FF0000"/>
              </a:solidFill>
              <a:uFillTx/>
              <a:latin typeface="Times New Roman" panose="02020603050405020304" charset="0"/>
              <a:ea typeface="楷体" panose="02010609060101010101" charset="-122"/>
            </a:endParaRPr>
          </a:p>
          <a:p>
            <a:r>
              <a:rPr sz="3600" b="1">
                <a:solidFill>
                  <a:srgbClr val="FF0000"/>
                </a:solidFill>
                <a:uFillTx/>
                <a:latin typeface="Times New Roman" panose="02020603050405020304" charset="0"/>
                <a:ea typeface="楷体" panose="02010609060101010101" charset="-122"/>
              </a:rPr>
              <a:t>松子（pine nut）。</a:t>
            </a:r>
            <a:endParaRPr sz="3600" b="1">
              <a:solidFill>
                <a:srgbClr val="FF0000"/>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中秋节相关英文词汇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1099185" y="1171575"/>
            <a:ext cx="1131887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mooncake molds  月饼模具</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guardians   守护者   fireball  火球</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origin of mooncake festival 中秋节的起源</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scorch the earth  灼烧大地    </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sharpshooter  射击名手；狙击手</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shoot down something 射下来...     </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excess  额外的        command 要求，命令 </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benefit the people 受益百姓</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immortal 长生不老的  make sb a god 封神</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reluctant  不情愿的     elixir 不老长寿药</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7827645" cy="645160"/>
          </a:xfrm>
          <a:prstGeom prst="rect">
            <a:avLst/>
          </a:prstGeom>
          <a:noFill/>
        </p:spPr>
        <p:txBody>
          <a:bodyPr wrap="square" rtlCol="0" anchor="t">
            <a:spAutoFit/>
          </a:bodyPr>
          <a:lstStyle/>
          <a:p>
            <a:r>
              <a:rPr lang="zh-CN" altLang="en-US" sz="3600" b="1">
                <a:solidFill>
                  <a:srgbClr val="FF0000"/>
                </a:solidFill>
                <a:latin typeface="楷体" panose="02010609060101010101" charset="-122"/>
                <a:ea typeface="楷体" panose="02010609060101010101" charset="-122"/>
              </a:rPr>
              <a:t>What is Mid-Autumn Festival?</a:t>
            </a:r>
            <a:endParaRPr lang="zh-CN" altLang="en-US" sz="3600" b="1">
              <a:solidFill>
                <a:srgbClr val="FF0000"/>
              </a:solidFill>
              <a:latin typeface="楷体" panose="02010609060101010101" charset="-122"/>
              <a:ea typeface="楷体" panose="02010609060101010101" charset="-122"/>
            </a:endParaRPr>
          </a:p>
        </p:txBody>
      </p:sp>
      <p:sp>
        <p:nvSpPr>
          <p:cNvPr id="3" name="文本框 2"/>
          <p:cNvSpPr txBox="1"/>
          <p:nvPr/>
        </p:nvSpPr>
        <p:spPr>
          <a:xfrm>
            <a:off x="296545" y="1154430"/>
            <a:ext cx="11532235"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The Mid-Autumn Festival, also known as the moon worship Festival, celebrated on August 15 of the lunar calendar every year. Since ancient times, the Mid-Autumn Festival has folk customs such as sacrificing the moon, appreciating the moon, eating moon cakes, playing lanterns, appreciating osmanthus, drinking osmanthus wine and so on. The Mid-Autumn Festival symbolizes people's reunion like the full moon. In order to place the feeling of missing hometown and relatives, and pray for harvest and happiness, it has become a colorful and precious cultural heritage.</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中秋节相关英文词汇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171575"/>
            <a:ext cx="12004040"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evil-minded 坏的，邪恶的  archery 射箭术</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go out for something/doing something   外出做某事</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bring (disasters) to (human being)  给（人类）带来（灾难）</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disciple   徒弟           swallow 吞下</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moon goddess  月神</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be accompanied by  由...陪伴</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jade rabbit  玉兔       jade 碧玉；玉制的</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reunite with sb  与某人团聚</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pass something from generation to generation    世代相传某物</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Mid-Autumn Festival</a:t>
            </a:r>
            <a:endParaRPr sz="36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中秋节相关英文词汇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171575"/>
            <a:ext cx="12004040" cy="5631180"/>
          </a:xfrm>
          <a:prstGeom prst="rect">
            <a:avLst/>
          </a:prstGeom>
          <a:noFill/>
        </p:spPr>
        <p:txBody>
          <a:bodyPr wrap="square" rtlCol="0" anchor="t">
            <a:spAutoFit/>
          </a:bodyPr>
          <a:lstStyle/>
          <a:p>
            <a:r>
              <a:rPr sz="3600">
                <a:solidFill>
                  <a:schemeClr val="tx1"/>
                </a:solidFill>
                <a:uFillTx/>
                <a:latin typeface="Times New Roman" panose="02020603050405020304" charset="0"/>
                <a:ea typeface="楷体" panose="02010609060101010101" charset="-122"/>
              </a:rPr>
              <a:t>The Mid-Autumn Festival   中秋节</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Mooncake   月饼</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appreciating the moon  赏月</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fire dragon dances火龙舞</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Chang-E   嫦娥</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jade rabbit / hare  玉兔</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sky lantern孔明灯</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cassia wine  桂花酒</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the Chinese lunar calendar  中国农历</a:t>
            </a:r>
            <a:endParaRPr sz="3600">
              <a:solidFill>
                <a:schemeClr val="tx1"/>
              </a:solidFill>
              <a:uFillTx/>
              <a:latin typeface="Times New Roman" panose="02020603050405020304" charset="0"/>
              <a:ea typeface="楷体" panose="02010609060101010101" charset="-122"/>
            </a:endParaRPr>
          </a:p>
          <a:p>
            <a:r>
              <a:rPr sz="3600">
                <a:solidFill>
                  <a:schemeClr val="tx1"/>
                </a:solidFill>
                <a:uFillTx/>
                <a:latin typeface="Times New Roman" panose="02020603050405020304" charset="0"/>
                <a:ea typeface="楷体" panose="02010609060101010101" charset="-122"/>
              </a:rPr>
              <a:t> lantern riddles 灯谜</a:t>
            </a:r>
            <a:endParaRPr sz="3600">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3"/>
          <a:stretch>
            <a:fillRect/>
          </a:stretch>
        </p:blipFill>
        <p:spPr>
          <a:xfrm>
            <a:off x="7815580" y="426720"/>
            <a:ext cx="3818890" cy="5019675"/>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中秋节相关英文词汇</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171575"/>
            <a:ext cx="11475085" cy="5507990"/>
          </a:xfrm>
          <a:prstGeom prst="rect">
            <a:avLst/>
          </a:prstGeom>
          <a:noFill/>
        </p:spPr>
        <p:txBody>
          <a:bodyPr wrap="square" rtlCol="0" anchor="t">
            <a:spAutoFit/>
          </a:bodyPr>
          <a:lstStyle/>
          <a:p>
            <a:r>
              <a:rPr sz="3200">
                <a:solidFill>
                  <a:schemeClr val="tx1"/>
                </a:solidFill>
                <a:uFillTx/>
                <a:latin typeface="Times New Roman" panose="02020603050405020304" charset="0"/>
                <a:ea typeface="楷体" panose="02010609060101010101" charset="-122"/>
              </a:rPr>
              <a:t>Mid-Autumn Festival is a traditional Chinese festival. It is&gt;中秋节 是中国的传统节日，时间是中国农历八月十五。</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On that night, families eat moon cakes and enjoy the glorious full moon; the moon cake is round and looks like the full moon.</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那天晚上，家家户户都边吃月饼 边赏月，当天是圆月，月饼便做成圆的，看上去像满月。</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As for mooncakes, everyone has their own favorites. And we've already stuffed our faces with plenty kinds of mooncakes by the time the festivities arrive.</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对于月饼，每个人都有自己的喜好，并且在庆祝活动到来的时候，我们已经享尽了 各种各样的月饼。</a:t>
            </a:r>
            <a:endParaRPr sz="32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6096000" cy="645160"/>
          </a:xfrm>
          <a:prstGeom prst="rect">
            <a:avLst/>
          </a:prstGeom>
          <a:noFill/>
        </p:spPr>
        <p:txBody>
          <a:bodyPr wrap="square" rtlCol="0" anchor="t">
            <a:spAutoFit/>
          </a:bodyPr>
          <a:lstStyle/>
          <a:p>
            <a:r>
              <a:rPr lang="zh-CN" altLang="en-US" sz="3600" b="1">
                <a:latin typeface="楷体" panose="02010609060101010101" charset="-122"/>
                <a:ea typeface="楷体" panose="02010609060101010101" charset="-122"/>
              </a:rPr>
              <a:t>中秋节常用祝福语</a:t>
            </a:r>
            <a:endParaRPr lang="zh-CN" altLang="en-US" sz="3600" b="1">
              <a:latin typeface="楷体" panose="02010609060101010101" charset="-122"/>
              <a:ea typeface="楷体" panose="02010609060101010101" charset="-122"/>
            </a:endParaRPr>
          </a:p>
        </p:txBody>
      </p:sp>
      <p:sp>
        <p:nvSpPr>
          <p:cNvPr id="3" name="文本框 2"/>
          <p:cNvSpPr txBox="1"/>
          <p:nvPr/>
        </p:nvSpPr>
        <p:spPr>
          <a:xfrm>
            <a:off x="414020" y="1171575"/>
            <a:ext cx="11475085" cy="5507990"/>
          </a:xfrm>
          <a:prstGeom prst="rect">
            <a:avLst/>
          </a:prstGeom>
          <a:noFill/>
        </p:spPr>
        <p:txBody>
          <a:bodyPr wrap="square" rtlCol="0" anchor="t">
            <a:spAutoFit/>
          </a:bodyPr>
          <a:lstStyle/>
          <a:p>
            <a:r>
              <a:rPr sz="3200">
                <a:solidFill>
                  <a:schemeClr val="tx1"/>
                </a:solidFill>
                <a:uFillTx/>
                <a:latin typeface="Times New Roman" panose="02020603050405020304" charset="0"/>
                <a:ea typeface="楷体" panose="02010609060101010101" charset="-122"/>
              </a:rPr>
              <a:t>Happy Mid-Autumn Day! Wish that you go well and have a successful and bright future.  </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中秋节快乐，万事如意，心想事成！</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Wish you a perfect life just like the roundest moon in Mid-Autumn Day.</a:t>
            </a:r>
            <a:r>
              <a:rPr lang="en-US" sz="3200">
                <a:solidFill>
                  <a:schemeClr val="tx1"/>
                </a:solidFill>
                <a:uFillTx/>
                <a:latin typeface="Times New Roman" panose="02020603050405020304" charset="0"/>
                <a:ea typeface="楷体" panose="02010609060101010101" charset="-122"/>
              </a:rPr>
              <a:t> </a:t>
            </a:r>
            <a:r>
              <a:rPr sz="3200">
                <a:solidFill>
                  <a:schemeClr val="tx1"/>
                </a:solidFill>
                <a:uFillTx/>
                <a:latin typeface="Times New Roman" panose="02020603050405020304" charset="0"/>
                <a:ea typeface="楷体" panose="02010609060101010101" charset="-122"/>
              </a:rPr>
              <a:t>愿你的生活就象这十五的月亮一样，圆圆满满。</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Wishing us a long life to share the graceful moonlight, though thousands of miles apart. </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但愿人长久，千里共婵娟。</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I want to make a toast. I Wish that the round moon take my best blessing to you. May you have a happy family and a bright future.</a:t>
            </a:r>
            <a:endParaRPr sz="3200">
              <a:solidFill>
                <a:schemeClr val="tx1"/>
              </a:solidFill>
              <a:uFillTx/>
              <a:latin typeface="Times New Roman" panose="02020603050405020304" charset="0"/>
              <a:ea typeface="楷体" panose="02010609060101010101" charset="-122"/>
            </a:endParaRPr>
          </a:p>
          <a:p>
            <a:r>
              <a:rPr sz="3200">
                <a:solidFill>
                  <a:schemeClr val="tx1"/>
                </a:solidFill>
                <a:uFillTx/>
                <a:latin typeface="Times New Roman" panose="02020603050405020304" charset="0"/>
                <a:ea typeface="楷体" panose="02010609060101010101" charset="-122"/>
              </a:rPr>
              <a:t>举杯遥祝：月圆人圆花好，事顺业顺家兴。</a:t>
            </a:r>
            <a:endParaRPr sz="32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音乐&#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2851" y="-2662851"/>
            <a:ext cx="6866299" cy="12192002"/>
          </a:xfrm>
          <a:prstGeom prst="rect">
            <a:avLst/>
          </a:prstGeom>
        </p:spPr>
      </p:pic>
      <p:sp>
        <p:nvSpPr>
          <p:cNvPr id="5" name="TextBox 4"/>
          <p:cNvSpPr txBox="1"/>
          <p:nvPr/>
        </p:nvSpPr>
        <p:spPr>
          <a:xfrm>
            <a:off x="3525142" y="2772226"/>
            <a:ext cx="5297170" cy="1106805"/>
          </a:xfrm>
          <a:prstGeom prst="rect">
            <a:avLst/>
          </a:prstGeom>
          <a:noFill/>
        </p:spPr>
        <p:txBody>
          <a:bodyPr wrap="none" rtlCol="0">
            <a:spAutoFit/>
          </a:bodyPr>
          <a:lstStyle/>
          <a:p>
            <a:pPr algn="ctr"/>
            <a:r>
              <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rPr>
              <a:t>THANK YOU</a:t>
            </a:r>
            <a:endParaRPr lang="en-US" altLang="zh-CN" sz="6600" b="1">
              <a:solidFill>
                <a:schemeClr val="tx1"/>
              </a:solidFill>
              <a:latin typeface="Times New Roman" panose="02020603050405020304" charset="0"/>
              <a:ea typeface="仓耳玄三M W05" panose="02020400000000000000" pitchFamily="18" charset="-122"/>
              <a:cs typeface="Times New Roman" panose="0202060305040502030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802" y="3917738"/>
            <a:ext cx="1475797" cy="955692"/>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845" y="3085144"/>
            <a:ext cx="2311881" cy="2331726"/>
          </a:xfrm>
          <a:prstGeom prst="rect">
            <a:avLst/>
          </a:prstGeom>
        </p:spPr>
      </p:pic>
      <p:pic>
        <p:nvPicPr>
          <p:cNvPr id="14" name="New picture"/>
          <p:cNvPicPr/>
          <p:nvPr/>
        </p:nvPicPr>
        <p:blipFill>
          <a:blip r:embed="rId5"/>
          <a:stretch>
            <a:fillRect/>
          </a:stretch>
        </p:blipFill>
        <p:spPr>
          <a:xfrm>
            <a:off x="11391900" y="12230100"/>
            <a:ext cx="317500" cy="241300"/>
          </a:xfrm>
          <a:prstGeom prst="cube">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9917430" cy="645160"/>
          </a:xfrm>
          <a:prstGeom prst="rect">
            <a:avLst/>
          </a:prstGeom>
          <a:noFill/>
        </p:spPr>
        <p:txBody>
          <a:bodyPr wrap="square" rtlCol="0" anchor="t">
            <a:spAutoFit/>
          </a:bodyPr>
          <a:lstStyle/>
          <a:p>
            <a:r>
              <a:rPr lang="zh-CN" altLang="en-US" sz="3600" b="1">
                <a:solidFill>
                  <a:srgbClr val="FF0000"/>
                </a:solidFill>
                <a:latin typeface="楷体" panose="02010609060101010101" charset="-122"/>
                <a:ea typeface="楷体" panose="02010609060101010101" charset="-122"/>
              </a:rPr>
              <a:t>How the Chinese Celebrate Mid-Autumn？</a:t>
            </a:r>
            <a:endParaRPr lang="zh-CN" altLang="en-US" sz="3600" b="1">
              <a:solidFill>
                <a:srgbClr val="FF0000"/>
              </a:solidFill>
              <a:latin typeface="楷体" panose="02010609060101010101" charset="-122"/>
              <a:ea typeface="楷体" panose="02010609060101010101" charset="-122"/>
            </a:endParaRPr>
          </a:p>
        </p:txBody>
      </p:sp>
      <p:sp>
        <p:nvSpPr>
          <p:cNvPr id="3" name="文本框 2"/>
          <p:cNvSpPr txBox="1"/>
          <p:nvPr/>
        </p:nvSpPr>
        <p:spPr>
          <a:xfrm>
            <a:off x="296545" y="1490345"/>
            <a:ext cx="11532235" cy="4679950"/>
          </a:xfrm>
          <a:prstGeom prst="rect">
            <a:avLst/>
          </a:prstGeom>
          <a:noFill/>
        </p:spPr>
        <p:txBody>
          <a:bodyPr wrap="square" rtlCol="0" anchor="t">
            <a:noAutofit/>
          </a:bodyPr>
          <a:lstStyle/>
          <a:p>
            <a:r>
              <a:rPr sz="4000">
                <a:solidFill>
                  <a:schemeClr val="tx1"/>
                </a:solidFill>
                <a:uFillTx/>
                <a:latin typeface="Times New Roman" panose="02020603050405020304" charset="0"/>
                <a:ea typeface="楷体" panose="02010609060101010101" charset="-122"/>
              </a:rPr>
              <a:t>Many traditional and meaningful celebrations are held in most households in China, and China's neighboring countries. The main traditions and celebrations include eating mooncakes, having dinner with family, gazing at and worshipping the moon, and lighting lanterns. </a:t>
            </a:r>
            <a:endParaRPr sz="4000">
              <a:solidFill>
                <a:schemeClr val="tx1"/>
              </a:solidFill>
              <a:uFillTx/>
              <a:latin typeface="Times New Roman" panose="02020603050405020304" charset="0"/>
              <a:ea typeface="楷体" panose="02010609060101010101" charset="-122"/>
            </a:endParaRPr>
          </a:p>
          <a:p>
            <a:r>
              <a:rPr sz="4000">
                <a:solidFill>
                  <a:schemeClr val="tx1"/>
                </a:solidFill>
                <a:uFillTx/>
                <a:latin typeface="Times New Roman" panose="02020603050405020304" charset="0"/>
                <a:ea typeface="楷体" panose="02010609060101010101" charset="-122"/>
              </a:rPr>
              <a:t>大部分中国家庭以及中国的邻国都会举行许多传统的庆祝活动，主要庆祝方式包括吃月饼，吃团圆饭，赏月和点灯笼。</a:t>
            </a:r>
            <a:endParaRPr sz="40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09" y="220675"/>
            <a:ext cx="1475797" cy="955692"/>
          </a:xfrm>
          <a:prstGeom prst="rect">
            <a:avLst/>
          </a:prstGeom>
        </p:spPr>
      </p:pic>
      <p:grpSp>
        <p:nvGrpSpPr>
          <p:cNvPr id="10" name="íŝ1íḑé"/>
          <p:cNvGrpSpPr/>
          <p:nvPr/>
        </p:nvGrpSpPr>
        <p:grpSpPr>
          <a:xfrm>
            <a:off x="1949200" y="1184592"/>
            <a:ext cx="426374" cy="382322"/>
            <a:chOff x="4101321" y="-2802581"/>
            <a:chExt cx="426374" cy="382322"/>
          </a:xfrm>
          <a:solidFill>
            <a:schemeClr val="bg1">
              <a:lumMod val="95000"/>
            </a:schemeClr>
          </a:solidFill>
        </p:grpSpPr>
        <p:sp>
          <p:nvSpPr>
            <p:cNvPr id="190" name="íšḻïḋê"/>
            <p:cNvSpPr/>
            <p:nvPr/>
          </p:nvSpPr>
          <p:spPr bwMode="auto">
            <a:xfrm>
              <a:off x="4222467" y="-2678286"/>
              <a:ext cx="28320" cy="20454"/>
            </a:xfrm>
            <a:custGeom>
              <a:gdLst>
                <a:gd name="T0" fmla="*/ 16 w 17"/>
                <a:gd name="T1" fmla="*/ 7 h 12"/>
                <a:gd name="T2" fmla="*/ 13 w 17"/>
                <a:gd name="T3" fmla="*/ 2 h 12"/>
                <a:gd name="T4" fmla="*/ 13 w 17"/>
                <a:gd name="T5" fmla="*/ 2 h 12"/>
                <a:gd name="T6" fmla="*/ 6 w 17"/>
                <a:gd name="T7" fmla="*/ 1 h 12"/>
                <a:gd name="T8" fmla="*/ 0 w 17"/>
                <a:gd name="T9" fmla="*/ 4 h 12"/>
                <a:gd name="T10" fmla="*/ 4 w 17"/>
                <a:gd name="T11" fmla="*/ 10 h 12"/>
                <a:gd name="T12" fmla="*/ 11 w 17"/>
                <a:gd name="T13" fmla="*/ 11 h 12"/>
                <a:gd name="T14" fmla="*/ 16 w 17"/>
                <a:gd name="T15" fmla="*/ 7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2">
                  <a:moveTo>
                    <a:pt x="16" y="7"/>
                  </a:moveTo>
                  <a:cubicBezTo>
                    <a:pt x="17" y="5"/>
                    <a:pt x="15" y="3"/>
                    <a:pt x="13" y="2"/>
                  </a:cubicBezTo>
                  <a:cubicBezTo>
                    <a:pt x="13" y="2"/>
                    <a:pt x="13" y="2"/>
                    <a:pt x="13" y="2"/>
                  </a:cubicBezTo>
                  <a:cubicBezTo>
                    <a:pt x="10" y="1"/>
                    <a:pt x="8" y="1"/>
                    <a:pt x="6" y="1"/>
                  </a:cubicBezTo>
                  <a:cubicBezTo>
                    <a:pt x="3" y="0"/>
                    <a:pt x="1" y="2"/>
                    <a:pt x="0" y="4"/>
                  </a:cubicBezTo>
                  <a:cubicBezTo>
                    <a:pt x="0" y="7"/>
                    <a:pt x="1" y="9"/>
                    <a:pt x="4" y="10"/>
                  </a:cubicBezTo>
                  <a:cubicBezTo>
                    <a:pt x="6" y="10"/>
                    <a:pt x="8" y="10"/>
                    <a:pt x="11" y="11"/>
                  </a:cubicBezTo>
                  <a:cubicBezTo>
                    <a:pt x="13" y="12"/>
                    <a:pt x="16" y="10"/>
                    <a:pt x="1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1" name="işļide"/>
            <p:cNvSpPr/>
            <p:nvPr/>
          </p:nvSpPr>
          <p:spPr bwMode="auto">
            <a:xfrm>
              <a:off x="4279109" y="-2657833"/>
              <a:ext cx="29893" cy="20454"/>
            </a:xfrm>
            <a:custGeom>
              <a:gdLst>
                <a:gd name="T0" fmla="*/ 14 w 17"/>
                <a:gd name="T1" fmla="*/ 3 h 12"/>
                <a:gd name="T2" fmla="*/ 13 w 17"/>
                <a:gd name="T3" fmla="*/ 3 h 12"/>
                <a:gd name="T4" fmla="*/ 6 w 17"/>
                <a:gd name="T5" fmla="*/ 1 h 12"/>
                <a:gd name="T6" fmla="*/ 3 w 17"/>
                <a:gd name="T7" fmla="*/ 1 h 12"/>
                <a:gd name="T8" fmla="*/ 1 w 17"/>
                <a:gd name="T9" fmla="*/ 4 h 12"/>
                <a:gd name="T10" fmla="*/ 1 w 17"/>
                <a:gd name="T11" fmla="*/ 8 h 12"/>
                <a:gd name="T12" fmla="*/ 4 w 17"/>
                <a:gd name="T13" fmla="*/ 10 h 12"/>
                <a:gd name="T14" fmla="*/ 11 w 17"/>
                <a:gd name="T15" fmla="*/ 12 h 12"/>
                <a:gd name="T16" fmla="*/ 17 w 17"/>
                <a:gd name="T17" fmla="*/ 8 h 12"/>
                <a:gd name="T18" fmla="*/ 14 w 17"/>
                <a:gd name="T1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3"/>
                  </a:moveTo>
                  <a:cubicBezTo>
                    <a:pt x="14" y="3"/>
                    <a:pt x="13" y="3"/>
                    <a:pt x="13" y="3"/>
                  </a:cubicBezTo>
                  <a:cubicBezTo>
                    <a:pt x="11" y="2"/>
                    <a:pt x="9" y="1"/>
                    <a:pt x="6" y="1"/>
                  </a:cubicBezTo>
                  <a:cubicBezTo>
                    <a:pt x="5" y="0"/>
                    <a:pt x="4" y="1"/>
                    <a:pt x="3" y="1"/>
                  </a:cubicBezTo>
                  <a:cubicBezTo>
                    <a:pt x="2" y="2"/>
                    <a:pt x="1" y="3"/>
                    <a:pt x="1" y="4"/>
                  </a:cubicBezTo>
                  <a:cubicBezTo>
                    <a:pt x="0" y="6"/>
                    <a:pt x="1" y="7"/>
                    <a:pt x="1" y="8"/>
                  </a:cubicBezTo>
                  <a:cubicBezTo>
                    <a:pt x="2" y="9"/>
                    <a:pt x="3" y="10"/>
                    <a:pt x="4" y="10"/>
                  </a:cubicBezTo>
                  <a:cubicBezTo>
                    <a:pt x="7" y="11"/>
                    <a:pt x="9" y="11"/>
                    <a:pt x="11" y="12"/>
                  </a:cubicBezTo>
                  <a:cubicBezTo>
                    <a:pt x="14" y="12"/>
                    <a:pt x="16" y="11"/>
                    <a:pt x="17" y="8"/>
                  </a:cubicBezTo>
                  <a:cubicBezTo>
                    <a:pt x="17" y="6"/>
                    <a:pt x="16" y="4"/>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2" name="is1íḍé"/>
            <p:cNvSpPr/>
            <p:nvPr/>
          </p:nvSpPr>
          <p:spPr bwMode="auto">
            <a:xfrm>
              <a:off x="4332601" y="-2638953"/>
              <a:ext cx="28320" cy="18880"/>
            </a:xfrm>
            <a:custGeom>
              <a:gdLst>
                <a:gd name="T0" fmla="*/ 17 w 17"/>
                <a:gd name="T1" fmla="*/ 7 h 11"/>
                <a:gd name="T2" fmla="*/ 14 w 17"/>
                <a:gd name="T3" fmla="*/ 1 h 11"/>
                <a:gd name="T4" fmla="*/ 13 w 17"/>
                <a:gd name="T5" fmla="*/ 1 h 11"/>
                <a:gd name="T6" fmla="*/ 6 w 17"/>
                <a:gd name="T7" fmla="*/ 0 h 11"/>
                <a:gd name="T8" fmla="*/ 5 w 17"/>
                <a:gd name="T9" fmla="*/ 0 h 11"/>
                <a:gd name="T10" fmla="*/ 2 w 17"/>
                <a:gd name="T11" fmla="*/ 1 h 11"/>
                <a:gd name="T12" fmla="*/ 0 w 17"/>
                <a:gd name="T13" fmla="*/ 4 h 11"/>
                <a:gd name="T14" fmla="*/ 1 w 17"/>
                <a:gd name="T15" fmla="*/ 7 h 11"/>
                <a:gd name="T16" fmla="*/ 4 w 17"/>
                <a:gd name="T17" fmla="*/ 9 h 11"/>
                <a:gd name="T18" fmla="*/ 11 w 17"/>
                <a:gd name="T19" fmla="*/ 10 h 11"/>
                <a:gd name="T20" fmla="*/ 17 w 17"/>
                <a:gd name="T21" fmla="*/ 7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7" y="7"/>
                  </a:moveTo>
                  <a:cubicBezTo>
                    <a:pt x="17" y="4"/>
                    <a:pt x="16" y="2"/>
                    <a:pt x="14" y="1"/>
                  </a:cubicBezTo>
                  <a:cubicBezTo>
                    <a:pt x="13" y="1"/>
                    <a:pt x="13" y="1"/>
                    <a:pt x="13" y="1"/>
                  </a:cubicBezTo>
                  <a:cubicBezTo>
                    <a:pt x="11" y="1"/>
                    <a:pt x="8" y="0"/>
                    <a:pt x="6" y="0"/>
                  </a:cubicBezTo>
                  <a:cubicBezTo>
                    <a:pt x="6" y="0"/>
                    <a:pt x="5" y="0"/>
                    <a:pt x="5" y="0"/>
                  </a:cubicBezTo>
                  <a:cubicBezTo>
                    <a:pt x="4" y="0"/>
                    <a:pt x="3" y="0"/>
                    <a:pt x="2" y="1"/>
                  </a:cubicBezTo>
                  <a:cubicBezTo>
                    <a:pt x="1" y="1"/>
                    <a:pt x="1" y="3"/>
                    <a:pt x="0" y="4"/>
                  </a:cubicBezTo>
                  <a:cubicBezTo>
                    <a:pt x="0" y="5"/>
                    <a:pt x="0" y="6"/>
                    <a:pt x="1" y="7"/>
                  </a:cubicBezTo>
                  <a:cubicBezTo>
                    <a:pt x="2" y="8"/>
                    <a:pt x="3" y="9"/>
                    <a:pt x="4" y="9"/>
                  </a:cubicBezTo>
                  <a:cubicBezTo>
                    <a:pt x="6" y="9"/>
                    <a:pt x="9" y="10"/>
                    <a:pt x="11" y="10"/>
                  </a:cubicBezTo>
                  <a:cubicBezTo>
                    <a:pt x="14" y="11"/>
                    <a:pt x="16" y="9"/>
                    <a:pt x="1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3" name="îṣ1íḓé"/>
            <p:cNvSpPr/>
            <p:nvPr/>
          </p:nvSpPr>
          <p:spPr bwMode="auto">
            <a:xfrm>
              <a:off x="4382948" y="-2623220"/>
              <a:ext cx="23600" cy="15733"/>
            </a:xfrm>
            <a:custGeom>
              <a:gdLst>
                <a:gd name="T0" fmla="*/ 4 w 14"/>
                <a:gd name="T1" fmla="*/ 10 h 10"/>
                <a:gd name="T2" fmla="*/ 9 w 14"/>
                <a:gd name="T3" fmla="*/ 10 h 10"/>
                <a:gd name="T4" fmla="*/ 10 w 14"/>
                <a:gd name="T5" fmla="*/ 10 h 10"/>
                <a:gd name="T6" fmla="*/ 12 w 14"/>
                <a:gd name="T7" fmla="*/ 9 h 10"/>
                <a:gd name="T8" fmla="*/ 14 w 14"/>
                <a:gd name="T9" fmla="*/ 6 h 10"/>
                <a:gd name="T10" fmla="*/ 13 w 14"/>
                <a:gd name="T11" fmla="*/ 3 h 10"/>
                <a:gd name="T12" fmla="*/ 11 w 14"/>
                <a:gd name="T13" fmla="*/ 1 h 10"/>
                <a:gd name="T14" fmla="*/ 11 w 14"/>
                <a:gd name="T15" fmla="*/ 1 h 10"/>
                <a:gd name="T16" fmla="*/ 6 w 14"/>
                <a:gd name="T17" fmla="*/ 0 h 10"/>
                <a:gd name="T18" fmla="*/ 5 w 14"/>
                <a:gd name="T19" fmla="*/ 0 h 10"/>
                <a:gd name="T20" fmla="*/ 3 w 14"/>
                <a:gd name="T21" fmla="*/ 1 h 10"/>
                <a:gd name="T22" fmla="*/ 1 w 14"/>
                <a:gd name="T23" fmla="*/ 4 h 10"/>
                <a:gd name="T24" fmla="*/ 1 w 14"/>
                <a:gd name="T25" fmla="*/ 8 h 10"/>
                <a:gd name="T26" fmla="*/ 4 w 14"/>
                <a:gd name="T2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0">
                  <a:moveTo>
                    <a:pt x="4" y="10"/>
                  </a:moveTo>
                  <a:cubicBezTo>
                    <a:pt x="6" y="10"/>
                    <a:pt x="7" y="10"/>
                    <a:pt x="9" y="10"/>
                  </a:cubicBezTo>
                  <a:cubicBezTo>
                    <a:pt x="9" y="10"/>
                    <a:pt x="9" y="10"/>
                    <a:pt x="10" y="10"/>
                  </a:cubicBezTo>
                  <a:cubicBezTo>
                    <a:pt x="11" y="10"/>
                    <a:pt x="11" y="10"/>
                    <a:pt x="12" y="9"/>
                  </a:cubicBezTo>
                  <a:cubicBezTo>
                    <a:pt x="13" y="9"/>
                    <a:pt x="14" y="8"/>
                    <a:pt x="14" y="6"/>
                  </a:cubicBezTo>
                  <a:cubicBezTo>
                    <a:pt x="14" y="5"/>
                    <a:pt x="14" y="4"/>
                    <a:pt x="13" y="3"/>
                  </a:cubicBezTo>
                  <a:cubicBezTo>
                    <a:pt x="13" y="2"/>
                    <a:pt x="12" y="1"/>
                    <a:pt x="11" y="1"/>
                  </a:cubicBezTo>
                  <a:cubicBezTo>
                    <a:pt x="11" y="1"/>
                    <a:pt x="11" y="1"/>
                    <a:pt x="11" y="1"/>
                  </a:cubicBezTo>
                  <a:cubicBezTo>
                    <a:pt x="9" y="1"/>
                    <a:pt x="8" y="1"/>
                    <a:pt x="6" y="0"/>
                  </a:cubicBezTo>
                  <a:cubicBezTo>
                    <a:pt x="6" y="0"/>
                    <a:pt x="5" y="0"/>
                    <a:pt x="5" y="0"/>
                  </a:cubicBezTo>
                  <a:cubicBezTo>
                    <a:pt x="4" y="0"/>
                    <a:pt x="3" y="1"/>
                    <a:pt x="3" y="1"/>
                  </a:cubicBezTo>
                  <a:cubicBezTo>
                    <a:pt x="2" y="2"/>
                    <a:pt x="1" y="3"/>
                    <a:pt x="1" y="4"/>
                  </a:cubicBezTo>
                  <a:cubicBezTo>
                    <a:pt x="0" y="5"/>
                    <a:pt x="1"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4" name="îṥļíḓé"/>
            <p:cNvSpPr/>
            <p:nvPr/>
          </p:nvSpPr>
          <p:spPr bwMode="auto">
            <a:xfrm>
              <a:off x="4431723" y="-2607486"/>
              <a:ext cx="25173" cy="17307"/>
            </a:xfrm>
            <a:custGeom>
              <a:gdLst>
                <a:gd name="T0" fmla="*/ 12 w 15"/>
                <a:gd name="T1" fmla="*/ 1 h 10"/>
                <a:gd name="T2" fmla="*/ 11 w 15"/>
                <a:gd name="T3" fmla="*/ 1 h 10"/>
                <a:gd name="T4" fmla="*/ 7 w 15"/>
                <a:gd name="T5" fmla="*/ 0 h 10"/>
                <a:gd name="T6" fmla="*/ 3 w 15"/>
                <a:gd name="T7" fmla="*/ 0 h 10"/>
                <a:gd name="T8" fmla="*/ 1 w 15"/>
                <a:gd name="T9" fmla="*/ 3 h 10"/>
                <a:gd name="T10" fmla="*/ 5 w 15"/>
                <a:gd name="T11" fmla="*/ 9 h 10"/>
                <a:gd name="T12" fmla="*/ 9 w 15"/>
                <a:gd name="T13" fmla="*/ 10 h 10"/>
                <a:gd name="T14" fmla="*/ 13 w 15"/>
                <a:gd name="T15" fmla="*/ 9 h 10"/>
                <a:gd name="T16" fmla="*/ 15 w 15"/>
                <a:gd name="T17" fmla="*/ 6 h 10"/>
                <a:gd name="T18" fmla="*/ 12 w 15"/>
                <a:gd name="T19"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2" y="1"/>
                  </a:moveTo>
                  <a:cubicBezTo>
                    <a:pt x="12" y="1"/>
                    <a:pt x="11" y="1"/>
                    <a:pt x="11" y="1"/>
                  </a:cubicBezTo>
                  <a:cubicBezTo>
                    <a:pt x="10" y="0"/>
                    <a:pt x="8" y="0"/>
                    <a:pt x="7" y="0"/>
                  </a:cubicBezTo>
                  <a:cubicBezTo>
                    <a:pt x="5" y="0"/>
                    <a:pt x="4" y="0"/>
                    <a:pt x="3" y="0"/>
                  </a:cubicBezTo>
                  <a:cubicBezTo>
                    <a:pt x="2" y="1"/>
                    <a:pt x="1" y="2"/>
                    <a:pt x="1" y="3"/>
                  </a:cubicBezTo>
                  <a:cubicBezTo>
                    <a:pt x="0" y="6"/>
                    <a:pt x="2" y="9"/>
                    <a:pt x="5" y="9"/>
                  </a:cubicBezTo>
                  <a:cubicBezTo>
                    <a:pt x="6" y="9"/>
                    <a:pt x="8" y="9"/>
                    <a:pt x="9" y="10"/>
                  </a:cubicBezTo>
                  <a:cubicBezTo>
                    <a:pt x="11" y="10"/>
                    <a:pt x="12" y="10"/>
                    <a:pt x="13" y="9"/>
                  </a:cubicBezTo>
                  <a:cubicBezTo>
                    <a:pt x="14" y="8"/>
                    <a:pt x="15" y="7"/>
                    <a:pt x="15" y="6"/>
                  </a:cubicBezTo>
                  <a:cubicBezTo>
                    <a:pt x="15" y="4"/>
                    <a:pt x="14" y="1"/>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5" name="íşlídê"/>
            <p:cNvSpPr/>
            <p:nvPr/>
          </p:nvSpPr>
          <p:spPr bwMode="auto">
            <a:xfrm>
              <a:off x="4205162" y="-2638953"/>
              <a:ext cx="25173" cy="20454"/>
            </a:xfrm>
            <a:custGeom>
              <a:gdLst>
                <a:gd name="T0" fmla="*/ 13 w 15"/>
                <a:gd name="T1" fmla="*/ 3 h 12"/>
                <a:gd name="T2" fmla="*/ 6 w 15"/>
                <a:gd name="T3" fmla="*/ 0 h 12"/>
                <a:gd name="T4" fmla="*/ 6 w 15"/>
                <a:gd name="T5" fmla="*/ 0 h 12"/>
                <a:gd name="T6" fmla="*/ 2 w 15"/>
                <a:gd name="T7" fmla="*/ 1 h 12"/>
                <a:gd name="T8" fmla="*/ 0 w 15"/>
                <a:gd name="T9" fmla="*/ 4 h 12"/>
                <a:gd name="T10" fmla="*/ 1 w 15"/>
                <a:gd name="T11" fmla="*/ 8 h 12"/>
                <a:gd name="T12" fmla="*/ 2 w 15"/>
                <a:gd name="T13" fmla="*/ 8 h 12"/>
                <a:gd name="T14" fmla="*/ 4 w 15"/>
                <a:gd name="T15" fmla="*/ 10 h 12"/>
                <a:gd name="T16" fmla="*/ 8 w 15"/>
                <a:gd name="T17" fmla="*/ 11 h 12"/>
                <a:gd name="T18" fmla="*/ 12 w 15"/>
                <a:gd name="T19" fmla="*/ 12 h 12"/>
                <a:gd name="T20" fmla="*/ 15 w 15"/>
                <a:gd name="T21" fmla="*/ 9 h 12"/>
                <a:gd name="T22" fmla="*/ 15 w 15"/>
                <a:gd name="T23" fmla="*/ 6 h 12"/>
                <a:gd name="T24" fmla="*/ 13 w 15"/>
                <a:gd name="T25"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2">
                  <a:moveTo>
                    <a:pt x="13" y="3"/>
                  </a:moveTo>
                  <a:cubicBezTo>
                    <a:pt x="10" y="2"/>
                    <a:pt x="8" y="1"/>
                    <a:pt x="6" y="0"/>
                  </a:cubicBezTo>
                  <a:cubicBezTo>
                    <a:pt x="6" y="0"/>
                    <a:pt x="6" y="0"/>
                    <a:pt x="6" y="0"/>
                  </a:cubicBezTo>
                  <a:cubicBezTo>
                    <a:pt x="5" y="0"/>
                    <a:pt x="3" y="1"/>
                    <a:pt x="2" y="1"/>
                  </a:cubicBezTo>
                  <a:cubicBezTo>
                    <a:pt x="1" y="2"/>
                    <a:pt x="0" y="3"/>
                    <a:pt x="0" y="4"/>
                  </a:cubicBezTo>
                  <a:cubicBezTo>
                    <a:pt x="0" y="5"/>
                    <a:pt x="0" y="7"/>
                    <a:pt x="1" y="8"/>
                  </a:cubicBezTo>
                  <a:cubicBezTo>
                    <a:pt x="1" y="8"/>
                    <a:pt x="1" y="8"/>
                    <a:pt x="2" y="8"/>
                  </a:cubicBezTo>
                  <a:cubicBezTo>
                    <a:pt x="2" y="9"/>
                    <a:pt x="3" y="9"/>
                    <a:pt x="4" y="10"/>
                  </a:cubicBezTo>
                  <a:cubicBezTo>
                    <a:pt x="5" y="10"/>
                    <a:pt x="7" y="11"/>
                    <a:pt x="8" y="11"/>
                  </a:cubicBezTo>
                  <a:cubicBezTo>
                    <a:pt x="9" y="12"/>
                    <a:pt x="11" y="12"/>
                    <a:pt x="12" y="12"/>
                  </a:cubicBezTo>
                  <a:cubicBezTo>
                    <a:pt x="13" y="11"/>
                    <a:pt x="14" y="10"/>
                    <a:pt x="15" y="9"/>
                  </a:cubicBezTo>
                  <a:cubicBezTo>
                    <a:pt x="15" y="8"/>
                    <a:pt x="15" y="7"/>
                    <a:pt x="15" y="6"/>
                  </a:cubicBezTo>
                  <a:cubicBezTo>
                    <a:pt x="15" y="5"/>
                    <a:pt x="14"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6" name="îṩļíḍe"/>
            <p:cNvSpPr/>
            <p:nvPr/>
          </p:nvSpPr>
          <p:spPr bwMode="auto">
            <a:xfrm>
              <a:off x="4260228" y="-2615353"/>
              <a:ext cx="29893" cy="22027"/>
            </a:xfrm>
            <a:custGeom>
              <a:gdLst>
                <a:gd name="T0" fmla="*/ 14 w 18"/>
                <a:gd name="T1" fmla="*/ 3 h 13"/>
                <a:gd name="T2" fmla="*/ 14 w 18"/>
                <a:gd name="T3" fmla="*/ 3 h 13"/>
                <a:gd name="T4" fmla="*/ 6 w 18"/>
                <a:gd name="T5" fmla="*/ 1 h 13"/>
                <a:gd name="T6" fmla="*/ 1 w 18"/>
                <a:gd name="T7" fmla="*/ 4 h 13"/>
                <a:gd name="T8" fmla="*/ 1 w 18"/>
                <a:gd name="T9" fmla="*/ 8 h 13"/>
                <a:gd name="T10" fmla="*/ 4 w 18"/>
                <a:gd name="T11" fmla="*/ 10 h 13"/>
                <a:gd name="T12" fmla="*/ 12 w 18"/>
                <a:gd name="T13" fmla="*/ 12 h 13"/>
                <a:gd name="T14" fmla="*/ 18 w 18"/>
                <a:gd name="T15" fmla="*/ 8 h 13"/>
                <a:gd name="T16" fmla="*/ 17 w 18"/>
                <a:gd name="T17" fmla="*/ 5 h 13"/>
                <a:gd name="T18" fmla="*/ 14 w 18"/>
                <a:gd name="T1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4" y="3"/>
                  </a:moveTo>
                  <a:cubicBezTo>
                    <a:pt x="14" y="3"/>
                    <a:pt x="14" y="3"/>
                    <a:pt x="14" y="3"/>
                  </a:cubicBezTo>
                  <a:cubicBezTo>
                    <a:pt x="11" y="2"/>
                    <a:pt x="9" y="1"/>
                    <a:pt x="6" y="1"/>
                  </a:cubicBezTo>
                  <a:cubicBezTo>
                    <a:pt x="4" y="0"/>
                    <a:pt x="1" y="2"/>
                    <a:pt x="1" y="4"/>
                  </a:cubicBezTo>
                  <a:cubicBezTo>
                    <a:pt x="0" y="6"/>
                    <a:pt x="1" y="7"/>
                    <a:pt x="1" y="8"/>
                  </a:cubicBezTo>
                  <a:cubicBezTo>
                    <a:pt x="2" y="9"/>
                    <a:pt x="3" y="10"/>
                    <a:pt x="4" y="10"/>
                  </a:cubicBezTo>
                  <a:cubicBezTo>
                    <a:pt x="7" y="11"/>
                    <a:pt x="9" y="11"/>
                    <a:pt x="12" y="12"/>
                  </a:cubicBezTo>
                  <a:cubicBezTo>
                    <a:pt x="14" y="13"/>
                    <a:pt x="17" y="11"/>
                    <a:pt x="18" y="8"/>
                  </a:cubicBezTo>
                  <a:cubicBezTo>
                    <a:pt x="18" y="7"/>
                    <a:pt x="18" y="6"/>
                    <a:pt x="17" y="5"/>
                  </a:cubicBezTo>
                  <a:cubicBezTo>
                    <a:pt x="16" y="4"/>
                    <a:pt x="15"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7" name="ï$ļíḑè"/>
            <p:cNvSpPr/>
            <p:nvPr/>
          </p:nvSpPr>
          <p:spPr bwMode="auto">
            <a:xfrm>
              <a:off x="4318442" y="-2594900"/>
              <a:ext cx="25173" cy="17307"/>
            </a:xfrm>
            <a:custGeom>
              <a:gdLst>
                <a:gd name="T0" fmla="*/ 12 w 15"/>
                <a:gd name="T1" fmla="*/ 1 h 10"/>
                <a:gd name="T2" fmla="*/ 11 w 15"/>
                <a:gd name="T3" fmla="*/ 1 h 10"/>
                <a:gd name="T4" fmla="*/ 6 w 15"/>
                <a:gd name="T5" fmla="*/ 0 h 10"/>
                <a:gd name="T6" fmla="*/ 1 w 15"/>
                <a:gd name="T7" fmla="*/ 4 h 10"/>
                <a:gd name="T8" fmla="*/ 4 w 15"/>
                <a:gd name="T9" fmla="*/ 9 h 10"/>
                <a:gd name="T10" fmla="*/ 9 w 15"/>
                <a:gd name="T11" fmla="*/ 10 h 10"/>
                <a:gd name="T12" fmla="*/ 13 w 15"/>
                <a:gd name="T13" fmla="*/ 9 h 10"/>
                <a:gd name="T14" fmla="*/ 15 w 15"/>
                <a:gd name="T15" fmla="*/ 6 h 10"/>
                <a:gd name="T16" fmla="*/ 12 w 15"/>
                <a:gd name="T17" fmla="*/ 1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1"/>
                  </a:moveTo>
                  <a:cubicBezTo>
                    <a:pt x="12" y="1"/>
                    <a:pt x="11" y="1"/>
                    <a:pt x="11" y="1"/>
                  </a:cubicBezTo>
                  <a:cubicBezTo>
                    <a:pt x="10" y="1"/>
                    <a:pt x="8" y="0"/>
                    <a:pt x="6" y="0"/>
                  </a:cubicBezTo>
                  <a:cubicBezTo>
                    <a:pt x="4" y="0"/>
                    <a:pt x="1" y="1"/>
                    <a:pt x="1" y="4"/>
                  </a:cubicBezTo>
                  <a:cubicBezTo>
                    <a:pt x="0" y="6"/>
                    <a:pt x="2" y="9"/>
                    <a:pt x="4" y="9"/>
                  </a:cubicBezTo>
                  <a:cubicBezTo>
                    <a:pt x="6" y="9"/>
                    <a:pt x="8" y="10"/>
                    <a:pt x="9" y="10"/>
                  </a:cubicBezTo>
                  <a:cubicBezTo>
                    <a:pt x="10" y="10"/>
                    <a:pt x="12" y="10"/>
                    <a:pt x="13" y="9"/>
                  </a:cubicBezTo>
                  <a:cubicBezTo>
                    <a:pt x="14" y="9"/>
                    <a:pt x="14" y="8"/>
                    <a:pt x="15" y="6"/>
                  </a:cubicBezTo>
                  <a:cubicBezTo>
                    <a:pt x="15" y="4"/>
                    <a:pt x="14"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8" name="íṥḷíde"/>
            <p:cNvSpPr/>
            <p:nvPr/>
          </p:nvSpPr>
          <p:spPr bwMode="auto">
            <a:xfrm>
              <a:off x="4367216" y="-2577592"/>
              <a:ext cx="31467" cy="18880"/>
            </a:xfrm>
            <a:custGeom>
              <a:gdLst>
                <a:gd name="T0" fmla="*/ 15 w 18"/>
                <a:gd name="T1" fmla="*/ 2 h 11"/>
                <a:gd name="T2" fmla="*/ 14 w 18"/>
                <a:gd name="T3" fmla="*/ 2 h 11"/>
                <a:gd name="T4" fmla="*/ 6 w 18"/>
                <a:gd name="T5" fmla="*/ 0 h 11"/>
                <a:gd name="T6" fmla="*/ 1 w 18"/>
                <a:gd name="T7" fmla="*/ 4 h 11"/>
                <a:gd name="T8" fmla="*/ 5 w 18"/>
                <a:gd name="T9" fmla="*/ 9 h 11"/>
                <a:gd name="T10" fmla="*/ 12 w 18"/>
                <a:gd name="T11" fmla="*/ 11 h 11"/>
                <a:gd name="T12" fmla="*/ 18 w 18"/>
                <a:gd name="T13" fmla="*/ 7 h 11"/>
                <a:gd name="T14" fmla="*/ 15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5" y="2"/>
                  </a:moveTo>
                  <a:cubicBezTo>
                    <a:pt x="14" y="2"/>
                    <a:pt x="14" y="2"/>
                    <a:pt x="14" y="2"/>
                  </a:cubicBezTo>
                  <a:cubicBezTo>
                    <a:pt x="12" y="1"/>
                    <a:pt x="9" y="1"/>
                    <a:pt x="6" y="0"/>
                  </a:cubicBezTo>
                  <a:cubicBezTo>
                    <a:pt x="4" y="0"/>
                    <a:pt x="1" y="1"/>
                    <a:pt x="1" y="4"/>
                  </a:cubicBezTo>
                  <a:cubicBezTo>
                    <a:pt x="0" y="6"/>
                    <a:pt x="2" y="9"/>
                    <a:pt x="5" y="9"/>
                  </a:cubicBezTo>
                  <a:cubicBezTo>
                    <a:pt x="7" y="10"/>
                    <a:pt x="10" y="11"/>
                    <a:pt x="12" y="11"/>
                  </a:cubicBezTo>
                  <a:cubicBezTo>
                    <a:pt x="15" y="11"/>
                    <a:pt x="17" y="10"/>
                    <a:pt x="18" y="7"/>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99" name="ï$1iḍé"/>
            <p:cNvSpPr/>
            <p:nvPr/>
          </p:nvSpPr>
          <p:spPr bwMode="auto">
            <a:xfrm>
              <a:off x="4419136" y="-2563433"/>
              <a:ext cx="28320" cy="20454"/>
            </a:xfrm>
            <a:custGeom>
              <a:gdLst>
                <a:gd name="T0" fmla="*/ 14 w 17"/>
                <a:gd name="T1" fmla="*/ 2 h 12"/>
                <a:gd name="T2" fmla="*/ 13 w 17"/>
                <a:gd name="T3" fmla="*/ 2 h 12"/>
                <a:gd name="T4" fmla="*/ 6 w 17"/>
                <a:gd name="T5" fmla="*/ 0 h 12"/>
                <a:gd name="T6" fmla="*/ 3 w 17"/>
                <a:gd name="T7" fmla="*/ 1 h 12"/>
                <a:gd name="T8" fmla="*/ 0 w 17"/>
                <a:gd name="T9" fmla="*/ 4 h 12"/>
                <a:gd name="T10" fmla="*/ 1 w 17"/>
                <a:gd name="T11" fmla="*/ 7 h 12"/>
                <a:gd name="T12" fmla="*/ 4 w 17"/>
                <a:gd name="T13" fmla="*/ 9 h 12"/>
                <a:gd name="T14" fmla="*/ 11 w 17"/>
                <a:gd name="T15" fmla="*/ 11 h 12"/>
                <a:gd name="T16" fmla="*/ 17 w 17"/>
                <a:gd name="T17" fmla="*/ 8 h 12"/>
                <a:gd name="T18" fmla="*/ 14 w 17"/>
                <a:gd name="T19" fmla="*/ 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
                  <a:moveTo>
                    <a:pt x="14" y="2"/>
                  </a:moveTo>
                  <a:cubicBezTo>
                    <a:pt x="13" y="2"/>
                    <a:pt x="13" y="2"/>
                    <a:pt x="13" y="2"/>
                  </a:cubicBezTo>
                  <a:cubicBezTo>
                    <a:pt x="11" y="2"/>
                    <a:pt x="8" y="1"/>
                    <a:pt x="6" y="0"/>
                  </a:cubicBezTo>
                  <a:cubicBezTo>
                    <a:pt x="5" y="0"/>
                    <a:pt x="3" y="0"/>
                    <a:pt x="3" y="1"/>
                  </a:cubicBezTo>
                  <a:cubicBezTo>
                    <a:pt x="1" y="1"/>
                    <a:pt x="1" y="2"/>
                    <a:pt x="0" y="4"/>
                  </a:cubicBezTo>
                  <a:cubicBezTo>
                    <a:pt x="0" y="5"/>
                    <a:pt x="0" y="6"/>
                    <a:pt x="1" y="7"/>
                  </a:cubicBezTo>
                  <a:cubicBezTo>
                    <a:pt x="2" y="8"/>
                    <a:pt x="3" y="9"/>
                    <a:pt x="4" y="9"/>
                  </a:cubicBezTo>
                  <a:cubicBezTo>
                    <a:pt x="6" y="10"/>
                    <a:pt x="9" y="11"/>
                    <a:pt x="11" y="11"/>
                  </a:cubicBezTo>
                  <a:cubicBezTo>
                    <a:pt x="14" y="12"/>
                    <a:pt x="16" y="10"/>
                    <a:pt x="17" y="8"/>
                  </a:cubicBezTo>
                  <a:cubicBezTo>
                    <a:pt x="17" y="5"/>
                    <a:pt x="16" y="3"/>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0" name="íšliḓe"/>
            <p:cNvSpPr/>
            <p:nvPr/>
          </p:nvSpPr>
          <p:spPr bwMode="auto">
            <a:xfrm>
              <a:off x="4189429" y="-2594900"/>
              <a:ext cx="29893" cy="18880"/>
            </a:xfrm>
            <a:custGeom>
              <a:gdLst>
                <a:gd name="T0" fmla="*/ 13 w 17"/>
                <a:gd name="T1" fmla="*/ 2 h 11"/>
                <a:gd name="T2" fmla="*/ 13 w 17"/>
                <a:gd name="T3" fmla="*/ 2 h 11"/>
                <a:gd name="T4" fmla="*/ 6 w 17"/>
                <a:gd name="T5" fmla="*/ 1 h 11"/>
                <a:gd name="T6" fmla="*/ 3 w 17"/>
                <a:gd name="T7" fmla="*/ 1 h 11"/>
                <a:gd name="T8" fmla="*/ 1 w 17"/>
                <a:gd name="T9" fmla="*/ 4 h 11"/>
                <a:gd name="T10" fmla="*/ 5 w 17"/>
                <a:gd name="T11" fmla="*/ 10 h 11"/>
                <a:gd name="T12" fmla="*/ 11 w 17"/>
                <a:gd name="T13" fmla="*/ 11 h 11"/>
                <a:gd name="T14" fmla="*/ 16 w 17"/>
                <a:gd name="T15" fmla="*/ 7 h 11"/>
                <a:gd name="T16" fmla="*/ 13 w 17"/>
                <a:gd name="T17" fmla="*/ 2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3" y="2"/>
                  </a:moveTo>
                  <a:cubicBezTo>
                    <a:pt x="13" y="2"/>
                    <a:pt x="13" y="2"/>
                    <a:pt x="13" y="2"/>
                  </a:cubicBezTo>
                  <a:cubicBezTo>
                    <a:pt x="11" y="1"/>
                    <a:pt x="9" y="1"/>
                    <a:pt x="6" y="1"/>
                  </a:cubicBezTo>
                  <a:cubicBezTo>
                    <a:pt x="5" y="0"/>
                    <a:pt x="4" y="1"/>
                    <a:pt x="3" y="1"/>
                  </a:cubicBezTo>
                  <a:cubicBezTo>
                    <a:pt x="2" y="2"/>
                    <a:pt x="1" y="3"/>
                    <a:pt x="1" y="4"/>
                  </a:cubicBezTo>
                  <a:cubicBezTo>
                    <a:pt x="0" y="7"/>
                    <a:pt x="2" y="9"/>
                    <a:pt x="5" y="10"/>
                  </a:cubicBezTo>
                  <a:cubicBezTo>
                    <a:pt x="7" y="10"/>
                    <a:pt x="9" y="10"/>
                    <a:pt x="11" y="11"/>
                  </a:cubicBezTo>
                  <a:cubicBezTo>
                    <a:pt x="13" y="11"/>
                    <a:pt x="16" y="10"/>
                    <a:pt x="16" y="7"/>
                  </a:cubicBezTo>
                  <a:cubicBezTo>
                    <a:pt x="17" y="5"/>
                    <a:pt x="15"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1" name="iŝ1iďê"/>
            <p:cNvSpPr/>
            <p:nvPr/>
          </p:nvSpPr>
          <p:spPr bwMode="auto">
            <a:xfrm>
              <a:off x="4246068" y="-2572873"/>
              <a:ext cx="29893" cy="18880"/>
            </a:xfrm>
            <a:custGeom>
              <a:gdLst>
                <a:gd name="T0" fmla="*/ 14 w 18"/>
                <a:gd name="T1" fmla="*/ 2 h 11"/>
                <a:gd name="T2" fmla="*/ 14 w 18"/>
                <a:gd name="T3" fmla="*/ 1 h 11"/>
                <a:gd name="T4" fmla="*/ 6 w 18"/>
                <a:gd name="T5" fmla="*/ 0 h 11"/>
                <a:gd name="T6" fmla="*/ 1 w 18"/>
                <a:gd name="T7" fmla="*/ 4 h 11"/>
                <a:gd name="T8" fmla="*/ 4 w 18"/>
                <a:gd name="T9" fmla="*/ 9 h 11"/>
                <a:gd name="T10" fmla="*/ 12 w 18"/>
                <a:gd name="T11" fmla="*/ 11 h 11"/>
                <a:gd name="T12" fmla="*/ 18 w 18"/>
                <a:gd name="T13" fmla="*/ 7 h 11"/>
                <a:gd name="T14" fmla="*/ 14 w 18"/>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4" y="2"/>
                  </a:moveTo>
                  <a:cubicBezTo>
                    <a:pt x="14" y="2"/>
                    <a:pt x="14" y="1"/>
                    <a:pt x="14" y="1"/>
                  </a:cubicBezTo>
                  <a:cubicBezTo>
                    <a:pt x="11" y="1"/>
                    <a:pt x="9" y="0"/>
                    <a:pt x="6" y="0"/>
                  </a:cubicBezTo>
                  <a:cubicBezTo>
                    <a:pt x="4" y="0"/>
                    <a:pt x="1" y="1"/>
                    <a:pt x="1" y="4"/>
                  </a:cubicBezTo>
                  <a:cubicBezTo>
                    <a:pt x="0" y="6"/>
                    <a:pt x="2" y="9"/>
                    <a:pt x="4" y="9"/>
                  </a:cubicBezTo>
                  <a:cubicBezTo>
                    <a:pt x="7" y="10"/>
                    <a:pt x="9" y="10"/>
                    <a:pt x="12" y="11"/>
                  </a:cubicBezTo>
                  <a:cubicBezTo>
                    <a:pt x="15" y="11"/>
                    <a:pt x="17" y="10"/>
                    <a:pt x="18" y="7"/>
                  </a:cubicBezTo>
                  <a:cubicBezTo>
                    <a:pt x="18" y="5"/>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2" name="iṡliḍé"/>
            <p:cNvSpPr/>
            <p:nvPr/>
          </p:nvSpPr>
          <p:spPr bwMode="auto">
            <a:xfrm>
              <a:off x="4307429" y="-2553994"/>
              <a:ext cx="26746" cy="18880"/>
            </a:xfrm>
            <a:custGeom>
              <a:gdLst>
                <a:gd name="T0" fmla="*/ 12 w 16"/>
                <a:gd name="T1" fmla="*/ 2 h 11"/>
                <a:gd name="T2" fmla="*/ 12 w 16"/>
                <a:gd name="T3" fmla="*/ 2 h 11"/>
                <a:gd name="T4" fmla="*/ 6 w 16"/>
                <a:gd name="T5" fmla="*/ 0 h 11"/>
                <a:gd name="T6" fmla="*/ 0 w 16"/>
                <a:gd name="T7" fmla="*/ 4 h 11"/>
                <a:gd name="T8" fmla="*/ 4 w 16"/>
                <a:gd name="T9" fmla="*/ 9 h 11"/>
                <a:gd name="T10" fmla="*/ 10 w 16"/>
                <a:gd name="T11" fmla="*/ 11 h 11"/>
                <a:gd name="T12" fmla="*/ 15 w 16"/>
                <a:gd name="T13" fmla="*/ 7 h 11"/>
                <a:gd name="T14" fmla="*/ 12 w 16"/>
                <a:gd name="T15" fmla="*/ 2 h 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1">
                  <a:moveTo>
                    <a:pt x="12" y="2"/>
                  </a:moveTo>
                  <a:cubicBezTo>
                    <a:pt x="12" y="2"/>
                    <a:pt x="12" y="2"/>
                    <a:pt x="12" y="2"/>
                  </a:cubicBezTo>
                  <a:cubicBezTo>
                    <a:pt x="10" y="1"/>
                    <a:pt x="8" y="1"/>
                    <a:pt x="6" y="0"/>
                  </a:cubicBezTo>
                  <a:cubicBezTo>
                    <a:pt x="3" y="0"/>
                    <a:pt x="1" y="1"/>
                    <a:pt x="0" y="4"/>
                  </a:cubicBezTo>
                  <a:cubicBezTo>
                    <a:pt x="0" y="6"/>
                    <a:pt x="1" y="9"/>
                    <a:pt x="4" y="9"/>
                  </a:cubicBezTo>
                  <a:cubicBezTo>
                    <a:pt x="6" y="10"/>
                    <a:pt x="8" y="10"/>
                    <a:pt x="10" y="11"/>
                  </a:cubicBezTo>
                  <a:cubicBezTo>
                    <a:pt x="12" y="11"/>
                    <a:pt x="15" y="10"/>
                    <a:pt x="15" y="7"/>
                  </a:cubicBezTo>
                  <a:cubicBezTo>
                    <a:pt x="16" y="5"/>
                    <a:pt x="14" y="2"/>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3" name="iSḻíďe"/>
            <p:cNvSpPr/>
            <p:nvPr/>
          </p:nvSpPr>
          <p:spPr bwMode="auto">
            <a:xfrm>
              <a:off x="4353056" y="-2536685"/>
              <a:ext cx="29893" cy="20454"/>
            </a:xfrm>
            <a:custGeom>
              <a:gdLst>
                <a:gd name="T0" fmla="*/ 15 w 18"/>
                <a:gd name="T1" fmla="*/ 2 h 12"/>
                <a:gd name="T2" fmla="*/ 14 w 18"/>
                <a:gd name="T3" fmla="*/ 2 h 12"/>
                <a:gd name="T4" fmla="*/ 6 w 18"/>
                <a:gd name="T5" fmla="*/ 0 h 12"/>
                <a:gd name="T6" fmla="*/ 1 w 18"/>
                <a:gd name="T7" fmla="*/ 4 h 12"/>
                <a:gd name="T8" fmla="*/ 4 w 18"/>
                <a:gd name="T9" fmla="*/ 10 h 12"/>
                <a:gd name="T10" fmla="*/ 12 w 18"/>
                <a:gd name="T11" fmla="*/ 11 h 12"/>
                <a:gd name="T12" fmla="*/ 18 w 18"/>
                <a:gd name="T13" fmla="*/ 8 h 12"/>
                <a:gd name="T14" fmla="*/ 15 w 18"/>
                <a:gd name="T15" fmla="*/ 2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15" y="2"/>
                  </a:moveTo>
                  <a:cubicBezTo>
                    <a:pt x="14" y="2"/>
                    <a:pt x="14" y="2"/>
                    <a:pt x="14" y="2"/>
                  </a:cubicBezTo>
                  <a:cubicBezTo>
                    <a:pt x="12" y="2"/>
                    <a:pt x="9" y="1"/>
                    <a:pt x="6" y="0"/>
                  </a:cubicBezTo>
                  <a:cubicBezTo>
                    <a:pt x="4" y="0"/>
                    <a:pt x="1" y="2"/>
                    <a:pt x="1" y="4"/>
                  </a:cubicBezTo>
                  <a:cubicBezTo>
                    <a:pt x="0" y="7"/>
                    <a:pt x="2" y="9"/>
                    <a:pt x="4" y="10"/>
                  </a:cubicBezTo>
                  <a:cubicBezTo>
                    <a:pt x="7" y="10"/>
                    <a:pt x="10" y="11"/>
                    <a:pt x="12" y="11"/>
                  </a:cubicBezTo>
                  <a:cubicBezTo>
                    <a:pt x="15" y="12"/>
                    <a:pt x="17" y="10"/>
                    <a:pt x="18" y="8"/>
                  </a:cubicBezTo>
                  <a:cubicBezTo>
                    <a:pt x="18" y="5"/>
                    <a:pt x="17" y="3"/>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4" name="îsḷïḑê"/>
            <p:cNvSpPr/>
            <p:nvPr/>
          </p:nvSpPr>
          <p:spPr bwMode="auto">
            <a:xfrm>
              <a:off x="4398682" y="-2517805"/>
              <a:ext cx="31467" cy="20454"/>
            </a:xfrm>
            <a:custGeom>
              <a:gdLst>
                <a:gd name="T0" fmla="*/ 16 w 19"/>
                <a:gd name="T1" fmla="*/ 3 h 12"/>
                <a:gd name="T2" fmla="*/ 15 w 19"/>
                <a:gd name="T3" fmla="*/ 3 h 12"/>
                <a:gd name="T4" fmla="*/ 6 w 19"/>
                <a:gd name="T5" fmla="*/ 0 h 12"/>
                <a:gd name="T6" fmla="*/ 0 w 19"/>
                <a:gd name="T7" fmla="*/ 4 h 12"/>
                <a:gd name="T8" fmla="*/ 4 w 19"/>
                <a:gd name="T9" fmla="*/ 9 h 12"/>
                <a:gd name="T10" fmla="*/ 13 w 19"/>
                <a:gd name="T11" fmla="*/ 12 h 12"/>
                <a:gd name="T12" fmla="*/ 19 w 19"/>
                <a:gd name="T13" fmla="*/ 8 h 12"/>
                <a:gd name="T14" fmla="*/ 18 w 19"/>
                <a:gd name="T15" fmla="*/ 5 h 12"/>
                <a:gd name="T16" fmla="*/ 16 w 19"/>
                <a:gd name="T17"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6" y="3"/>
                  </a:moveTo>
                  <a:cubicBezTo>
                    <a:pt x="15" y="3"/>
                    <a:pt x="15" y="3"/>
                    <a:pt x="15" y="3"/>
                  </a:cubicBezTo>
                  <a:cubicBezTo>
                    <a:pt x="12" y="2"/>
                    <a:pt x="9" y="1"/>
                    <a:pt x="6" y="0"/>
                  </a:cubicBezTo>
                  <a:cubicBezTo>
                    <a:pt x="3" y="0"/>
                    <a:pt x="1" y="2"/>
                    <a:pt x="0" y="4"/>
                  </a:cubicBezTo>
                  <a:cubicBezTo>
                    <a:pt x="0" y="7"/>
                    <a:pt x="1" y="9"/>
                    <a:pt x="4" y="9"/>
                  </a:cubicBezTo>
                  <a:cubicBezTo>
                    <a:pt x="7" y="10"/>
                    <a:pt x="10" y="11"/>
                    <a:pt x="13" y="12"/>
                  </a:cubicBezTo>
                  <a:cubicBezTo>
                    <a:pt x="16" y="12"/>
                    <a:pt x="18" y="11"/>
                    <a:pt x="19" y="8"/>
                  </a:cubicBezTo>
                  <a:cubicBezTo>
                    <a:pt x="19" y="7"/>
                    <a:pt x="19" y="6"/>
                    <a:pt x="18" y="5"/>
                  </a:cubicBezTo>
                  <a:cubicBezTo>
                    <a:pt x="18" y="4"/>
                    <a:pt x="17" y="3"/>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5" name="ïṡ1ïdè"/>
            <p:cNvSpPr/>
            <p:nvPr/>
          </p:nvSpPr>
          <p:spPr bwMode="auto">
            <a:xfrm>
              <a:off x="4353056" y="-2453299"/>
              <a:ext cx="1573" cy="0"/>
            </a:xfrm>
            <a:custGeom>
              <a:gdLst>
                <a:gd name="T0" fmla="*/ 0 w 1"/>
                <a:gd name="T1" fmla="*/ 0 w 1"/>
                <a:gd name="T2" fmla="*/ 1 w 1"/>
                <a:gd name="T3" fmla="*/ 0 w 1"/>
              </a:gd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206" name="ïṧļíḍê"/>
            <p:cNvSpPr/>
            <p:nvPr/>
          </p:nvSpPr>
          <p:spPr bwMode="auto">
            <a:xfrm>
              <a:off x="4101321" y="-2802581"/>
              <a:ext cx="426374" cy="382322"/>
            </a:xfrm>
            <a:custGeom>
              <a:gdLst>
                <a:gd name="T0" fmla="*/ 21 w 251"/>
                <a:gd name="T1" fmla="*/ 170 h 224"/>
                <a:gd name="T2" fmla="*/ 110 w 251"/>
                <a:gd name="T3" fmla="*/ 200 h 224"/>
                <a:gd name="T4" fmla="*/ 146 w 251"/>
                <a:gd name="T5" fmla="*/ 214 h 224"/>
                <a:gd name="T6" fmla="*/ 190 w 251"/>
                <a:gd name="T7" fmla="*/ 217 h 224"/>
                <a:gd name="T8" fmla="*/ 210 w 251"/>
                <a:gd name="T9" fmla="*/ 205 h 224"/>
                <a:gd name="T10" fmla="*/ 250 w 251"/>
                <a:gd name="T11" fmla="*/ 77 h 224"/>
                <a:gd name="T12" fmla="*/ 242 w 251"/>
                <a:gd name="T13" fmla="*/ 63 h 224"/>
                <a:gd name="T14" fmla="*/ 220 w 251"/>
                <a:gd name="T15" fmla="*/ 35 h 224"/>
                <a:gd name="T16" fmla="*/ 205 w 251"/>
                <a:gd name="T17" fmla="*/ 49 h 224"/>
                <a:gd name="T18" fmla="*/ 193 w 251"/>
                <a:gd name="T19" fmla="*/ 33 h 224"/>
                <a:gd name="T20" fmla="*/ 173 w 251"/>
                <a:gd name="T21" fmla="*/ 27 h 224"/>
                <a:gd name="T22" fmla="*/ 150 w 251"/>
                <a:gd name="T23" fmla="*/ 35 h 224"/>
                <a:gd name="T24" fmla="*/ 146 w 251"/>
                <a:gd name="T25" fmla="*/ 11 h 224"/>
                <a:gd name="T26" fmla="*/ 126 w 251"/>
                <a:gd name="T27" fmla="*/ 28 h 224"/>
                <a:gd name="T28" fmla="*/ 110 w 251"/>
                <a:gd name="T29" fmla="*/ 0 h 224"/>
                <a:gd name="T30" fmla="*/ 90 w 251"/>
                <a:gd name="T31" fmla="*/ 16 h 224"/>
                <a:gd name="T32" fmla="*/ 61 w 251"/>
                <a:gd name="T33" fmla="*/ 24 h 224"/>
                <a:gd name="T34" fmla="*/ 42 w 251"/>
                <a:gd name="T35" fmla="*/ 30 h 224"/>
                <a:gd name="T36" fmla="*/ 1 w 251"/>
                <a:gd name="T37" fmla="*/ 150 h 224"/>
                <a:gd name="T38" fmla="*/ 201 w 251"/>
                <a:gd name="T39" fmla="*/ 201 h 224"/>
                <a:gd name="T40" fmla="*/ 202 w 251"/>
                <a:gd name="T41" fmla="*/ 201 h 224"/>
                <a:gd name="T42" fmla="*/ 202 w 251"/>
                <a:gd name="T43" fmla="*/ 201 h 224"/>
                <a:gd name="T44" fmla="*/ 163 w 251"/>
                <a:gd name="T45" fmla="*/ 188 h 224"/>
                <a:gd name="T46" fmla="*/ 106 w 251"/>
                <a:gd name="T47" fmla="*/ 168 h 224"/>
                <a:gd name="T48" fmla="*/ 36 w 251"/>
                <a:gd name="T49" fmla="*/ 130 h 224"/>
                <a:gd name="T50" fmla="*/ 111 w 251"/>
                <a:gd name="T51" fmla="*/ 67 h 224"/>
                <a:gd name="T52" fmla="*/ 232 w 251"/>
                <a:gd name="T53" fmla="*/ 106 h 224"/>
                <a:gd name="T54" fmla="*/ 219 w 251"/>
                <a:gd name="T55" fmla="*/ 52 h 224"/>
                <a:gd name="T56" fmla="*/ 209 w 251"/>
                <a:gd name="T57" fmla="*/ 66 h 224"/>
                <a:gd name="T58" fmla="*/ 209 w 251"/>
                <a:gd name="T59" fmla="*/ 66 h 224"/>
                <a:gd name="T60" fmla="*/ 169 w 251"/>
                <a:gd name="T61" fmla="*/ 56 h 224"/>
                <a:gd name="T62" fmla="*/ 170 w 251"/>
                <a:gd name="T63" fmla="*/ 55 h 224"/>
                <a:gd name="T64" fmla="*/ 183 w 251"/>
                <a:gd name="T65" fmla="*/ 34 h 224"/>
                <a:gd name="T66" fmla="*/ 170 w 251"/>
                <a:gd name="T67" fmla="*/ 57 h 224"/>
                <a:gd name="T68" fmla="*/ 170 w 251"/>
                <a:gd name="T69" fmla="*/ 57 h 224"/>
                <a:gd name="T70" fmla="*/ 135 w 251"/>
                <a:gd name="T71" fmla="*/ 29 h 224"/>
                <a:gd name="T72" fmla="*/ 144 w 251"/>
                <a:gd name="T73" fmla="*/ 20 h 224"/>
                <a:gd name="T74" fmla="*/ 135 w 251"/>
                <a:gd name="T75" fmla="*/ 43 h 224"/>
                <a:gd name="T76" fmla="*/ 132 w 251"/>
                <a:gd name="T77" fmla="*/ 44 h 224"/>
                <a:gd name="T78" fmla="*/ 95 w 251"/>
                <a:gd name="T79" fmla="*/ 31 h 224"/>
                <a:gd name="T80" fmla="*/ 106 w 251"/>
                <a:gd name="T81" fmla="*/ 10 h 224"/>
                <a:gd name="T82" fmla="*/ 97 w 251"/>
                <a:gd name="T83" fmla="*/ 32 h 224"/>
                <a:gd name="T84" fmla="*/ 86 w 251"/>
                <a:gd name="T85" fmla="*/ 29 h 224"/>
                <a:gd name="T86" fmla="*/ 96 w 251"/>
                <a:gd name="T87" fmla="*/ 42 h 224"/>
                <a:gd name="T88" fmla="*/ 124 w 251"/>
                <a:gd name="T89" fmla="*/ 49 h 224"/>
                <a:gd name="T90" fmla="*/ 146 w 251"/>
                <a:gd name="T91" fmla="*/ 44 h 224"/>
                <a:gd name="T92" fmla="*/ 165 w 251"/>
                <a:gd name="T93" fmla="*/ 65 h 224"/>
                <a:gd name="T94" fmla="*/ 183 w 251"/>
                <a:gd name="T95" fmla="*/ 57 h 224"/>
                <a:gd name="T96" fmla="*/ 201 w 251"/>
                <a:gd name="T97" fmla="*/ 71 h 224"/>
                <a:gd name="T98" fmla="*/ 221 w 251"/>
                <a:gd name="T99" fmla="*/ 69 h 224"/>
                <a:gd name="T100" fmla="*/ 235 w 251"/>
                <a:gd name="T101" fmla="*/ 97 h 224"/>
                <a:gd name="T102" fmla="*/ 111 w 251"/>
                <a:gd name="T103" fmla="*/ 58 h 224"/>
                <a:gd name="T104" fmla="*/ 87 w 251"/>
                <a:gd name="T105" fmla="*/ 27 h 224"/>
                <a:gd name="T106" fmla="*/ 41 w 251"/>
                <a:gd name="T107" fmla="*/ 58 h 224"/>
                <a:gd name="T108" fmla="*/ 58 w 251"/>
                <a:gd name="T109" fmla="*/ 33 h 224"/>
                <a:gd name="T110" fmla="*/ 49 w 251"/>
                <a:gd name="T111" fmla="*/ 158 h 224"/>
                <a:gd name="T112" fmla="*/ 137 w 251"/>
                <a:gd name="T113" fmla="*/ 189 h 224"/>
                <a:gd name="T114" fmla="*/ 171 w 251"/>
                <a:gd name="T115" fmla="*/ 201 h 224"/>
                <a:gd name="T116" fmla="*/ 149 w 251"/>
                <a:gd name="T117" fmla="*/ 205 h 224"/>
                <a:gd name="T118" fmla="*/ 121 w 251"/>
                <a:gd name="T119" fmla="*/ 194 h 224"/>
                <a:gd name="T120" fmla="*/ 37 w 251"/>
                <a:gd name="T121" fmla="*/ 167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1" h="224">
                  <a:moveTo>
                    <a:pt x="0" y="156"/>
                  </a:moveTo>
                  <a:cubicBezTo>
                    <a:pt x="1" y="157"/>
                    <a:pt x="1" y="158"/>
                    <a:pt x="1" y="158"/>
                  </a:cubicBezTo>
                  <a:cubicBezTo>
                    <a:pt x="2" y="159"/>
                    <a:pt x="2" y="160"/>
                    <a:pt x="3" y="160"/>
                  </a:cubicBezTo>
                  <a:cubicBezTo>
                    <a:pt x="3" y="161"/>
                    <a:pt x="3" y="161"/>
                    <a:pt x="4" y="161"/>
                  </a:cubicBezTo>
                  <a:cubicBezTo>
                    <a:pt x="4" y="162"/>
                    <a:pt x="5" y="162"/>
                    <a:pt x="5" y="162"/>
                  </a:cubicBezTo>
                  <a:cubicBezTo>
                    <a:pt x="6" y="163"/>
                    <a:pt x="7" y="164"/>
                    <a:pt x="9" y="165"/>
                  </a:cubicBezTo>
                  <a:cubicBezTo>
                    <a:pt x="11" y="166"/>
                    <a:pt x="13" y="167"/>
                    <a:pt x="15" y="168"/>
                  </a:cubicBezTo>
                  <a:cubicBezTo>
                    <a:pt x="17" y="169"/>
                    <a:pt x="19" y="169"/>
                    <a:pt x="21" y="170"/>
                  </a:cubicBezTo>
                  <a:cubicBezTo>
                    <a:pt x="24" y="171"/>
                    <a:pt x="26" y="172"/>
                    <a:pt x="28" y="173"/>
                  </a:cubicBezTo>
                  <a:cubicBezTo>
                    <a:pt x="30" y="174"/>
                    <a:pt x="32" y="175"/>
                    <a:pt x="35" y="176"/>
                  </a:cubicBezTo>
                  <a:cubicBezTo>
                    <a:pt x="37" y="177"/>
                    <a:pt x="39" y="178"/>
                    <a:pt x="41" y="179"/>
                  </a:cubicBezTo>
                  <a:cubicBezTo>
                    <a:pt x="46" y="180"/>
                    <a:pt x="51" y="182"/>
                    <a:pt x="56" y="183"/>
                  </a:cubicBezTo>
                  <a:cubicBezTo>
                    <a:pt x="60" y="185"/>
                    <a:pt x="65" y="186"/>
                    <a:pt x="69" y="187"/>
                  </a:cubicBezTo>
                  <a:cubicBezTo>
                    <a:pt x="74" y="189"/>
                    <a:pt x="78" y="190"/>
                    <a:pt x="83" y="191"/>
                  </a:cubicBezTo>
                  <a:cubicBezTo>
                    <a:pt x="87" y="193"/>
                    <a:pt x="92" y="194"/>
                    <a:pt x="97" y="196"/>
                  </a:cubicBezTo>
                  <a:cubicBezTo>
                    <a:pt x="101" y="197"/>
                    <a:pt x="106" y="198"/>
                    <a:pt x="110" y="200"/>
                  </a:cubicBezTo>
                  <a:cubicBezTo>
                    <a:pt x="110" y="200"/>
                    <a:pt x="111" y="200"/>
                    <a:pt x="111" y="200"/>
                  </a:cubicBezTo>
                  <a:cubicBezTo>
                    <a:pt x="115" y="202"/>
                    <a:pt x="118" y="203"/>
                    <a:pt x="121" y="204"/>
                  </a:cubicBezTo>
                  <a:cubicBezTo>
                    <a:pt x="125" y="205"/>
                    <a:pt x="130" y="207"/>
                    <a:pt x="134" y="209"/>
                  </a:cubicBezTo>
                  <a:cubicBezTo>
                    <a:pt x="136" y="210"/>
                    <a:pt x="138" y="211"/>
                    <a:pt x="140" y="212"/>
                  </a:cubicBezTo>
                  <a:cubicBezTo>
                    <a:pt x="141" y="212"/>
                    <a:pt x="142" y="213"/>
                    <a:pt x="143" y="213"/>
                  </a:cubicBezTo>
                  <a:cubicBezTo>
                    <a:pt x="143" y="213"/>
                    <a:pt x="144" y="213"/>
                    <a:pt x="144" y="213"/>
                  </a:cubicBezTo>
                  <a:cubicBezTo>
                    <a:pt x="145" y="213"/>
                    <a:pt x="145" y="214"/>
                    <a:pt x="145" y="214"/>
                  </a:cubicBezTo>
                  <a:cubicBezTo>
                    <a:pt x="146" y="214"/>
                    <a:pt x="146" y="214"/>
                    <a:pt x="146" y="214"/>
                  </a:cubicBezTo>
                  <a:cubicBezTo>
                    <a:pt x="149" y="215"/>
                    <a:pt x="151" y="216"/>
                    <a:pt x="154" y="217"/>
                  </a:cubicBezTo>
                  <a:cubicBezTo>
                    <a:pt x="158" y="218"/>
                    <a:pt x="163" y="220"/>
                    <a:pt x="167" y="221"/>
                  </a:cubicBezTo>
                  <a:cubicBezTo>
                    <a:pt x="170" y="222"/>
                    <a:pt x="172" y="223"/>
                    <a:pt x="175" y="223"/>
                  </a:cubicBezTo>
                  <a:cubicBezTo>
                    <a:pt x="177" y="224"/>
                    <a:pt x="179" y="224"/>
                    <a:pt x="180" y="224"/>
                  </a:cubicBezTo>
                  <a:cubicBezTo>
                    <a:pt x="181" y="224"/>
                    <a:pt x="182" y="224"/>
                    <a:pt x="182" y="224"/>
                  </a:cubicBezTo>
                  <a:cubicBezTo>
                    <a:pt x="182" y="224"/>
                    <a:pt x="183" y="224"/>
                    <a:pt x="183" y="224"/>
                  </a:cubicBezTo>
                  <a:cubicBezTo>
                    <a:pt x="184" y="224"/>
                    <a:pt x="185" y="224"/>
                    <a:pt x="186" y="223"/>
                  </a:cubicBezTo>
                  <a:cubicBezTo>
                    <a:pt x="188" y="222"/>
                    <a:pt x="189" y="219"/>
                    <a:pt x="190" y="217"/>
                  </a:cubicBezTo>
                  <a:cubicBezTo>
                    <a:pt x="190" y="216"/>
                    <a:pt x="191" y="214"/>
                    <a:pt x="191" y="213"/>
                  </a:cubicBezTo>
                  <a:cubicBezTo>
                    <a:pt x="191" y="211"/>
                    <a:pt x="192" y="209"/>
                    <a:pt x="192" y="208"/>
                  </a:cubicBezTo>
                  <a:cubicBezTo>
                    <a:pt x="193" y="208"/>
                    <a:pt x="193" y="208"/>
                    <a:pt x="194" y="208"/>
                  </a:cubicBezTo>
                  <a:cubicBezTo>
                    <a:pt x="195" y="209"/>
                    <a:pt x="196" y="209"/>
                    <a:pt x="197" y="209"/>
                  </a:cubicBezTo>
                  <a:cubicBezTo>
                    <a:pt x="199" y="209"/>
                    <a:pt x="200" y="210"/>
                    <a:pt x="201" y="210"/>
                  </a:cubicBezTo>
                  <a:cubicBezTo>
                    <a:pt x="202" y="210"/>
                    <a:pt x="204" y="210"/>
                    <a:pt x="205" y="210"/>
                  </a:cubicBezTo>
                  <a:cubicBezTo>
                    <a:pt x="206" y="209"/>
                    <a:pt x="207" y="209"/>
                    <a:pt x="208" y="208"/>
                  </a:cubicBezTo>
                  <a:cubicBezTo>
                    <a:pt x="209" y="207"/>
                    <a:pt x="209" y="206"/>
                    <a:pt x="210" y="205"/>
                  </a:cubicBezTo>
                  <a:cubicBezTo>
                    <a:pt x="212" y="201"/>
                    <a:pt x="214" y="197"/>
                    <a:pt x="216" y="192"/>
                  </a:cubicBezTo>
                  <a:cubicBezTo>
                    <a:pt x="217" y="188"/>
                    <a:pt x="219" y="183"/>
                    <a:pt x="221" y="178"/>
                  </a:cubicBezTo>
                  <a:cubicBezTo>
                    <a:pt x="222" y="174"/>
                    <a:pt x="224" y="169"/>
                    <a:pt x="225" y="164"/>
                  </a:cubicBezTo>
                  <a:cubicBezTo>
                    <a:pt x="227" y="160"/>
                    <a:pt x="228" y="155"/>
                    <a:pt x="229" y="150"/>
                  </a:cubicBezTo>
                  <a:cubicBezTo>
                    <a:pt x="232" y="141"/>
                    <a:pt x="234" y="132"/>
                    <a:pt x="237" y="123"/>
                  </a:cubicBezTo>
                  <a:cubicBezTo>
                    <a:pt x="239" y="115"/>
                    <a:pt x="242" y="107"/>
                    <a:pt x="244" y="99"/>
                  </a:cubicBezTo>
                  <a:cubicBezTo>
                    <a:pt x="245" y="95"/>
                    <a:pt x="246" y="92"/>
                    <a:pt x="247" y="88"/>
                  </a:cubicBezTo>
                  <a:cubicBezTo>
                    <a:pt x="248" y="84"/>
                    <a:pt x="249" y="81"/>
                    <a:pt x="250" y="77"/>
                  </a:cubicBezTo>
                  <a:cubicBezTo>
                    <a:pt x="251" y="76"/>
                    <a:pt x="250" y="75"/>
                    <a:pt x="250" y="74"/>
                  </a:cubicBezTo>
                  <a:cubicBezTo>
                    <a:pt x="250" y="74"/>
                    <a:pt x="250" y="74"/>
                    <a:pt x="250" y="74"/>
                  </a:cubicBezTo>
                  <a:cubicBezTo>
                    <a:pt x="250" y="73"/>
                    <a:pt x="250" y="72"/>
                    <a:pt x="250" y="71"/>
                  </a:cubicBezTo>
                  <a:cubicBezTo>
                    <a:pt x="250" y="71"/>
                    <a:pt x="250" y="71"/>
                    <a:pt x="250" y="71"/>
                  </a:cubicBezTo>
                  <a:cubicBezTo>
                    <a:pt x="250" y="69"/>
                    <a:pt x="249" y="68"/>
                    <a:pt x="249" y="67"/>
                  </a:cubicBezTo>
                  <a:cubicBezTo>
                    <a:pt x="248" y="66"/>
                    <a:pt x="247" y="65"/>
                    <a:pt x="246" y="64"/>
                  </a:cubicBezTo>
                  <a:cubicBezTo>
                    <a:pt x="245" y="64"/>
                    <a:pt x="244" y="63"/>
                    <a:pt x="244" y="63"/>
                  </a:cubicBezTo>
                  <a:cubicBezTo>
                    <a:pt x="243" y="63"/>
                    <a:pt x="243" y="63"/>
                    <a:pt x="242" y="63"/>
                  </a:cubicBezTo>
                  <a:cubicBezTo>
                    <a:pt x="237" y="61"/>
                    <a:pt x="232" y="60"/>
                    <a:pt x="227" y="58"/>
                  </a:cubicBezTo>
                  <a:cubicBezTo>
                    <a:pt x="227" y="58"/>
                    <a:pt x="227" y="57"/>
                    <a:pt x="227" y="57"/>
                  </a:cubicBezTo>
                  <a:cubicBezTo>
                    <a:pt x="228" y="55"/>
                    <a:pt x="229" y="52"/>
                    <a:pt x="229" y="50"/>
                  </a:cubicBezTo>
                  <a:cubicBezTo>
                    <a:pt x="230" y="48"/>
                    <a:pt x="230" y="46"/>
                    <a:pt x="229" y="43"/>
                  </a:cubicBezTo>
                  <a:cubicBezTo>
                    <a:pt x="229" y="42"/>
                    <a:pt x="229" y="40"/>
                    <a:pt x="228" y="39"/>
                  </a:cubicBezTo>
                  <a:cubicBezTo>
                    <a:pt x="227" y="37"/>
                    <a:pt x="226" y="35"/>
                    <a:pt x="224" y="35"/>
                  </a:cubicBezTo>
                  <a:cubicBezTo>
                    <a:pt x="224" y="35"/>
                    <a:pt x="223" y="35"/>
                    <a:pt x="223" y="35"/>
                  </a:cubicBezTo>
                  <a:cubicBezTo>
                    <a:pt x="222" y="35"/>
                    <a:pt x="221" y="34"/>
                    <a:pt x="220" y="35"/>
                  </a:cubicBezTo>
                  <a:cubicBezTo>
                    <a:pt x="220" y="35"/>
                    <a:pt x="219" y="35"/>
                    <a:pt x="218" y="35"/>
                  </a:cubicBezTo>
                  <a:cubicBezTo>
                    <a:pt x="218" y="35"/>
                    <a:pt x="217" y="36"/>
                    <a:pt x="217" y="36"/>
                  </a:cubicBezTo>
                  <a:cubicBezTo>
                    <a:pt x="216" y="36"/>
                    <a:pt x="216" y="36"/>
                    <a:pt x="216" y="37"/>
                  </a:cubicBezTo>
                  <a:cubicBezTo>
                    <a:pt x="216" y="37"/>
                    <a:pt x="215" y="37"/>
                    <a:pt x="215" y="37"/>
                  </a:cubicBezTo>
                  <a:cubicBezTo>
                    <a:pt x="215" y="37"/>
                    <a:pt x="215" y="37"/>
                    <a:pt x="215" y="37"/>
                  </a:cubicBezTo>
                  <a:cubicBezTo>
                    <a:pt x="214" y="38"/>
                    <a:pt x="212" y="39"/>
                    <a:pt x="211" y="40"/>
                  </a:cubicBezTo>
                  <a:cubicBezTo>
                    <a:pt x="210" y="41"/>
                    <a:pt x="209" y="42"/>
                    <a:pt x="208" y="43"/>
                  </a:cubicBezTo>
                  <a:cubicBezTo>
                    <a:pt x="207" y="45"/>
                    <a:pt x="206" y="47"/>
                    <a:pt x="205" y="49"/>
                  </a:cubicBezTo>
                  <a:cubicBezTo>
                    <a:pt x="204" y="50"/>
                    <a:pt x="204" y="50"/>
                    <a:pt x="204" y="51"/>
                  </a:cubicBezTo>
                  <a:cubicBezTo>
                    <a:pt x="204" y="51"/>
                    <a:pt x="204" y="50"/>
                    <a:pt x="203" y="50"/>
                  </a:cubicBezTo>
                  <a:cubicBezTo>
                    <a:pt x="203" y="50"/>
                    <a:pt x="203" y="50"/>
                    <a:pt x="203" y="50"/>
                  </a:cubicBezTo>
                  <a:cubicBezTo>
                    <a:pt x="202" y="50"/>
                    <a:pt x="201" y="50"/>
                    <a:pt x="200" y="50"/>
                  </a:cubicBezTo>
                  <a:cubicBezTo>
                    <a:pt x="198" y="49"/>
                    <a:pt x="196" y="49"/>
                    <a:pt x="195" y="48"/>
                  </a:cubicBezTo>
                  <a:cubicBezTo>
                    <a:pt x="193" y="48"/>
                    <a:pt x="191" y="47"/>
                    <a:pt x="189" y="47"/>
                  </a:cubicBezTo>
                  <a:cubicBezTo>
                    <a:pt x="189" y="45"/>
                    <a:pt x="190" y="44"/>
                    <a:pt x="190" y="43"/>
                  </a:cubicBezTo>
                  <a:cubicBezTo>
                    <a:pt x="192" y="39"/>
                    <a:pt x="193" y="36"/>
                    <a:pt x="193" y="33"/>
                  </a:cubicBezTo>
                  <a:cubicBezTo>
                    <a:pt x="192" y="29"/>
                    <a:pt x="190" y="24"/>
                    <a:pt x="186" y="24"/>
                  </a:cubicBezTo>
                  <a:cubicBezTo>
                    <a:pt x="186" y="24"/>
                    <a:pt x="185" y="24"/>
                    <a:pt x="185" y="24"/>
                  </a:cubicBezTo>
                  <a:cubicBezTo>
                    <a:pt x="185" y="23"/>
                    <a:pt x="184" y="23"/>
                    <a:pt x="184" y="23"/>
                  </a:cubicBezTo>
                  <a:cubicBezTo>
                    <a:pt x="184" y="23"/>
                    <a:pt x="183" y="23"/>
                    <a:pt x="183" y="23"/>
                  </a:cubicBezTo>
                  <a:cubicBezTo>
                    <a:pt x="182" y="22"/>
                    <a:pt x="181" y="22"/>
                    <a:pt x="180" y="23"/>
                  </a:cubicBezTo>
                  <a:cubicBezTo>
                    <a:pt x="180" y="23"/>
                    <a:pt x="179" y="23"/>
                    <a:pt x="179" y="23"/>
                  </a:cubicBezTo>
                  <a:cubicBezTo>
                    <a:pt x="178" y="23"/>
                    <a:pt x="177" y="24"/>
                    <a:pt x="176" y="24"/>
                  </a:cubicBezTo>
                  <a:cubicBezTo>
                    <a:pt x="175" y="25"/>
                    <a:pt x="174" y="26"/>
                    <a:pt x="173" y="27"/>
                  </a:cubicBezTo>
                  <a:cubicBezTo>
                    <a:pt x="172" y="27"/>
                    <a:pt x="172" y="28"/>
                    <a:pt x="172" y="28"/>
                  </a:cubicBezTo>
                  <a:cubicBezTo>
                    <a:pt x="171" y="29"/>
                    <a:pt x="171" y="30"/>
                    <a:pt x="170" y="30"/>
                  </a:cubicBezTo>
                  <a:cubicBezTo>
                    <a:pt x="170" y="31"/>
                    <a:pt x="170" y="31"/>
                    <a:pt x="169" y="32"/>
                  </a:cubicBezTo>
                  <a:cubicBezTo>
                    <a:pt x="168" y="34"/>
                    <a:pt x="168" y="36"/>
                    <a:pt x="167" y="38"/>
                  </a:cubicBezTo>
                  <a:cubicBezTo>
                    <a:pt x="167" y="39"/>
                    <a:pt x="166" y="39"/>
                    <a:pt x="166" y="39"/>
                  </a:cubicBezTo>
                  <a:cubicBezTo>
                    <a:pt x="166" y="39"/>
                    <a:pt x="166" y="39"/>
                    <a:pt x="166" y="39"/>
                  </a:cubicBezTo>
                  <a:cubicBezTo>
                    <a:pt x="166" y="39"/>
                    <a:pt x="165" y="39"/>
                    <a:pt x="165" y="39"/>
                  </a:cubicBezTo>
                  <a:cubicBezTo>
                    <a:pt x="160" y="38"/>
                    <a:pt x="155" y="37"/>
                    <a:pt x="150" y="35"/>
                  </a:cubicBezTo>
                  <a:cubicBezTo>
                    <a:pt x="150" y="35"/>
                    <a:pt x="151" y="35"/>
                    <a:pt x="151" y="34"/>
                  </a:cubicBezTo>
                  <a:cubicBezTo>
                    <a:pt x="151" y="32"/>
                    <a:pt x="152" y="30"/>
                    <a:pt x="153" y="28"/>
                  </a:cubicBezTo>
                  <a:cubicBezTo>
                    <a:pt x="154" y="25"/>
                    <a:pt x="154" y="23"/>
                    <a:pt x="154" y="20"/>
                  </a:cubicBezTo>
                  <a:cubicBezTo>
                    <a:pt x="154" y="19"/>
                    <a:pt x="153" y="17"/>
                    <a:pt x="152" y="15"/>
                  </a:cubicBezTo>
                  <a:cubicBezTo>
                    <a:pt x="152" y="14"/>
                    <a:pt x="151" y="13"/>
                    <a:pt x="149" y="13"/>
                  </a:cubicBezTo>
                  <a:cubicBezTo>
                    <a:pt x="149" y="12"/>
                    <a:pt x="148" y="12"/>
                    <a:pt x="148" y="12"/>
                  </a:cubicBezTo>
                  <a:cubicBezTo>
                    <a:pt x="147" y="12"/>
                    <a:pt x="147" y="12"/>
                    <a:pt x="147" y="12"/>
                  </a:cubicBezTo>
                  <a:cubicBezTo>
                    <a:pt x="146" y="11"/>
                    <a:pt x="146" y="11"/>
                    <a:pt x="146" y="11"/>
                  </a:cubicBezTo>
                  <a:cubicBezTo>
                    <a:pt x="143" y="10"/>
                    <a:pt x="139" y="10"/>
                    <a:pt x="137" y="12"/>
                  </a:cubicBezTo>
                  <a:cubicBezTo>
                    <a:pt x="136" y="12"/>
                    <a:pt x="135" y="12"/>
                    <a:pt x="135" y="13"/>
                  </a:cubicBezTo>
                  <a:cubicBezTo>
                    <a:pt x="134" y="13"/>
                    <a:pt x="133" y="14"/>
                    <a:pt x="133" y="15"/>
                  </a:cubicBezTo>
                  <a:cubicBezTo>
                    <a:pt x="132" y="15"/>
                    <a:pt x="131" y="16"/>
                    <a:pt x="131" y="17"/>
                  </a:cubicBezTo>
                  <a:cubicBezTo>
                    <a:pt x="130" y="18"/>
                    <a:pt x="130" y="18"/>
                    <a:pt x="129" y="19"/>
                  </a:cubicBezTo>
                  <a:cubicBezTo>
                    <a:pt x="128" y="21"/>
                    <a:pt x="127" y="24"/>
                    <a:pt x="127" y="26"/>
                  </a:cubicBezTo>
                  <a:cubicBezTo>
                    <a:pt x="126" y="27"/>
                    <a:pt x="126" y="27"/>
                    <a:pt x="126" y="28"/>
                  </a:cubicBezTo>
                  <a:cubicBezTo>
                    <a:pt x="126" y="28"/>
                    <a:pt x="126" y="28"/>
                    <a:pt x="126" y="28"/>
                  </a:cubicBezTo>
                  <a:cubicBezTo>
                    <a:pt x="121" y="27"/>
                    <a:pt x="117" y="26"/>
                    <a:pt x="112" y="24"/>
                  </a:cubicBezTo>
                  <a:cubicBezTo>
                    <a:pt x="113" y="22"/>
                    <a:pt x="114" y="20"/>
                    <a:pt x="115" y="18"/>
                  </a:cubicBezTo>
                  <a:cubicBezTo>
                    <a:pt x="115" y="16"/>
                    <a:pt x="116" y="15"/>
                    <a:pt x="116" y="13"/>
                  </a:cubicBezTo>
                  <a:cubicBezTo>
                    <a:pt x="116" y="12"/>
                    <a:pt x="116" y="11"/>
                    <a:pt x="116" y="10"/>
                  </a:cubicBezTo>
                  <a:cubicBezTo>
                    <a:pt x="116" y="10"/>
                    <a:pt x="116" y="9"/>
                    <a:pt x="116" y="8"/>
                  </a:cubicBezTo>
                  <a:cubicBezTo>
                    <a:pt x="116" y="7"/>
                    <a:pt x="116" y="7"/>
                    <a:pt x="115" y="6"/>
                  </a:cubicBezTo>
                  <a:cubicBezTo>
                    <a:pt x="115" y="5"/>
                    <a:pt x="115" y="4"/>
                    <a:pt x="114" y="4"/>
                  </a:cubicBezTo>
                  <a:cubicBezTo>
                    <a:pt x="113" y="2"/>
                    <a:pt x="112" y="1"/>
                    <a:pt x="110" y="0"/>
                  </a:cubicBezTo>
                  <a:cubicBezTo>
                    <a:pt x="110" y="0"/>
                    <a:pt x="109" y="0"/>
                    <a:pt x="109" y="0"/>
                  </a:cubicBezTo>
                  <a:cubicBezTo>
                    <a:pt x="107" y="0"/>
                    <a:pt x="106" y="0"/>
                    <a:pt x="104" y="0"/>
                  </a:cubicBezTo>
                  <a:cubicBezTo>
                    <a:pt x="104" y="0"/>
                    <a:pt x="104" y="0"/>
                    <a:pt x="104" y="0"/>
                  </a:cubicBezTo>
                  <a:cubicBezTo>
                    <a:pt x="104" y="0"/>
                    <a:pt x="104" y="0"/>
                    <a:pt x="103" y="0"/>
                  </a:cubicBezTo>
                  <a:cubicBezTo>
                    <a:pt x="102" y="0"/>
                    <a:pt x="101" y="1"/>
                    <a:pt x="99" y="1"/>
                  </a:cubicBezTo>
                  <a:cubicBezTo>
                    <a:pt x="98" y="2"/>
                    <a:pt x="97" y="3"/>
                    <a:pt x="96" y="4"/>
                  </a:cubicBezTo>
                  <a:cubicBezTo>
                    <a:pt x="94" y="5"/>
                    <a:pt x="93" y="7"/>
                    <a:pt x="93" y="8"/>
                  </a:cubicBezTo>
                  <a:cubicBezTo>
                    <a:pt x="92" y="11"/>
                    <a:pt x="91" y="13"/>
                    <a:pt x="90" y="16"/>
                  </a:cubicBezTo>
                  <a:cubicBezTo>
                    <a:pt x="90" y="16"/>
                    <a:pt x="89" y="17"/>
                    <a:pt x="89" y="18"/>
                  </a:cubicBezTo>
                  <a:cubicBezTo>
                    <a:pt x="88" y="17"/>
                    <a:pt x="87" y="17"/>
                    <a:pt x="86" y="17"/>
                  </a:cubicBezTo>
                  <a:cubicBezTo>
                    <a:pt x="84" y="16"/>
                    <a:pt x="82" y="16"/>
                    <a:pt x="81" y="15"/>
                  </a:cubicBezTo>
                  <a:cubicBezTo>
                    <a:pt x="77" y="14"/>
                    <a:pt x="74" y="13"/>
                    <a:pt x="71" y="12"/>
                  </a:cubicBezTo>
                  <a:cubicBezTo>
                    <a:pt x="70" y="12"/>
                    <a:pt x="68" y="12"/>
                    <a:pt x="67" y="13"/>
                  </a:cubicBezTo>
                  <a:cubicBezTo>
                    <a:pt x="67" y="13"/>
                    <a:pt x="67" y="13"/>
                    <a:pt x="67" y="13"/>
                  </a:cubicBezTo>
                  <a:cubicBezTo>
                    <a:pt x="66" y="13"/>
                    <a:pt x="65" y="14"/>
                    <a:pt x="64" y="15"/>
                  </a:cubicBezTo>
                  <a:cubicBezTo>
                    <a:pt x="63" y="18"/>
                    <a:pt x="62" y="21"/>
                    <a:pt x="61" y="24"/>
                  </a:cubicBezTo>
                  <a:cubicBezTo>
                    <a:pt x="60" y="23"/>
                    <a:pt x="59" y="23"/>
                    <a:pt x="58" y="23"/>
                  </a:cubicBezTo>
                  <a:cubicBezTo>
                    <a:pt x="56" y="23"/>
                    <a:pt x="54" y="23"/>
                    <a:pt x="52" y="22"/>
                  </a:cubicBezTo>
                  <a:cubicBezTo>
                    <a:pt x="51" y="22"/>
                    <a:pt x="50" y="23"/>
                    <a:pt x="49" y="23"/>
                  </a:cubicBezTo>
                  <a:cubicBezTo>
                    <a:pt x="48" y="23"/>
                    <a:pt x="47" y="23"/>
                    <a:pt x="47" y="24"/>
                  </a:cubicBezTo>
                  <a:cubicBezTo>
                    <a:pt x="46" y="24"/>
                    <a:pt x="45" y="25"/>
                    <a:pt x="44" y="26"/>
                  </a:cubicBezTo>
                  <a:cubicBezTo>
                    <a:pt x="44" y="26"/>
                    <a:pt x="43" y="27"/>
                    <a:pt x="43" y="27"/>
                  </a:cubicBezTo>
                  <a:cubicBezTo>
                    <a:pt x="43" y="28"/>
                    <a:pt x="43" y="28"/>
                    <a:pt x="42" y="28"/>
                  </a:cubicBezTo>
                  <a:cubicBezTo>
                    <a:pt x="42" y="29"/>
                    <a:pt x="42" y="29"/>
                    <a:pt x="42" y="30"/>
                  </a:cubicBezTo>
                  <a:cubicBezTo>
                    <a:pt x="42" y="30"/>
                    <a:pt x="41" y="31"/>
                    <a:pt x="41" y="32"/>
                  </a:cubicBezTo>
                  <a:cubicBezTo>
                    <a:pt x="40" y="36"/>
                    <a:pt x="38" y="39"/>
                    <a:pt x="37" y="43"/>
                  </a:cubicBezTo>
                  <a:cubicBezTo>
                    <a:pt x="36" y="47"/>
                    <a:pt x="34" y="50"/>
                    <a:pt x="33" y="54"/>
                  </a:cubicBezTo>
                  <a:cubicBezTo>
                    <a:pt x="30" y="63"/>
                    <a:pt x="27" y="71"/>
                    <a:pt x="24" y="80"/>
                  </a:cubicBezTo>
                  <a:cubicBezTo>
                    <a:pt x="22" y="88"/>
                    <a:pt x="20" y="97"/>
                    <a:pt x="17" y="105"/>
                  </a:cubicBezTo>
                  <a:cubicBezTo>
                    <a:pt x="14" y="114"/>
                    <a:pt x="10" y="122"/>
                    <a:pt x="7" y="131"/>
                  </a:cubicBezTo>
                  <a:cubicBezTo>
                    <a:pt x="6" y="135"/>
                    <a:pt x="4" y="140"/>
                    <a:pt x="3" y="144"/>
                  </a:cubicBezTo>
                  <a:cubicBezTo>
                    <a:pt x="2" y="146"/>
                    <a:pt x="1" y="148"/>
                    <a:pt x="1" y="150"/>
                  </a:cubicBezTo>
                  <a:cubicBezTo>
                    <a:pt x="1" y="151"/>
                    <a:pt x="0" y="152"/>
                    <a:pt x="0" y="153"/>
                  </a:cubicBezTo>
                  <a:cubicBezTo>
                    <a:pt x="0" y="153"/>
                    <a:pt x="0" y="154"/>
                    <a:pt x="0" y="155"/>
                  </a:cubicBezTo>
                  <a:cubicBezTo>
                    <a:pt x="0" y="155"/>
                    <a:pt x="0" y="156"/>
                    <a:pt x="0" y="156"/>
                  </a:cubicBezTo>
                  <a:close/>
                  <a:moveTo>
                    <a:pt x="180" y="216"/>
                  </a:moveTo>
                  <a:cubicBezTo>
                    <a:pt x="180" y="216"/>
                    <a:pt x="180" y="216"/>
                    <a:pt x="180" y="216"/>
                  </a:cubicBezTo>
                  <a:cubicBezTo>
                    <a:pt x="180" y="216"/>
                    <a:pt x="180" y="216"/>
                    <a:pt x="180" y="216"/>
                  </a:cubicBezTo>
                  <a:close/>
                  <a:moveTo>
                    <a:pt x="202" y="201"/>
                  </a:moveTo>
                  <a:cubicBezTo>
                    <a:pt x="202" y="201"/>
                    <a:pt x="202" y="201"/>
                    <a:pt x="201"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02" y="201"/>
                  </a:moveTo>
                  <a:cubicBezTo>
                    <a:pt x="202" y="201"/>
                    <a:pt x="202" y="201"/>
                    <a:pt x="202" y="201"/>
                  </a:cubicBezTo>
                  <a:cubicBezTo>
                    <a:pt x="202" y="201"/>
                    <a:pt x="202" y="201"/>
                    <a:pt x="202" y="201"/>
                  </a:cubicBezTo>
                  <a:cubicBezTo>
                    <a:pt x="202" y="201"/>
                    <a:pt x="202" y="201"/>
                    <a:pt x="202" y="201"/>
                  </a:cubicBezTo>
                  <a:close/>
                  <a:moveTo>
                    <a:pt x="225" y="129"/>
                  </a:moveTo>
                  <a:cubicBezTo>
                    <a:pt x="223" y="138"/>
                    <a:pt x="221" y="147"/>
                    <a:pt x="218" y="156"/>
                  </a:cubicBezTo>
                  <a:cubicBezTo>
                    <a:pt x="215" y="165"/>
                    <a:pt x="213" y="173"/>
                    <a:pt x="210" y="181"/>
                  </a:cubicBezTo>
                  <a:cubicBezTo>
                    <a:pt x="209" y="185"/>
                    <a:pt x="207" y="188"/>
                    <a:pt x="206" y="191"/>
                  </a:cubicBezTo>
                  <a:cubicBezTo>
                    <a:pt x="205" y="195"/>
                    <a:pt x="204" y="198"/>
                    <a:pt x="202" y="201"/>
                  </a:cubicBezTo>
                  <a:cubicBezTo>
                    <a:pt x="202" y="201"/>
                    <a:pt x="202" y="201"/>
                    <a:pt x="202" y="201"/>
                  </a:cubicBezTo>
                  <a:cubicBezTo>
                    <a:pt x="201" y="200"/>
                    <a:pt x="199" y="200"/>
                    <a:pt x="198" y="200"/>
                  </a:cubicBezTo>
                  <a:cubicBezTo>
                    <a:pt x="197" y="199"/>
                    <a:pt x="195" y="199"/>
                    <a:pt x="194" y="199"/>
                  </a:cubicBezTo>
                  <a:cubicBezTo>
                    <a:pt x="191" y="198"/>
                    <a:pt x="188" y="197"/>
                    <a:pt x="186" y="196"/>
                  </a:cubicBezTo>
                  <a:cubicBezTo>
                    <a:pt x="184" y="195"/>
                    <a:pt x="182" y="195"/>
                    <a:pt x="181" y="194"/>
                  </a:cubicBezTo>
                  <a:cubicBezTo>
                    <a:pt x="179" y="194"/>
                    <a:pt x="178" y="193"/>
                    <a:pt x="176" y="193"/>
                  </a:cubicBezTo>
                  <a:cubicBezTo>
                    <a:pt x="174" y="192"/>
                    <a:pt x="172" y="191"/>
                    <a:pt x="170" y="191"/>
                  </a:cubicBezTo>
                  <a:cubicBezTo>
                    <a:pt x="169" y="190"/>
                    <a:pt x="168" y="190"/>
                    <a:pt x="167" y="189"/>
                  </a:cubicBezTo>
                  <a:cubicBezTo>
                    <a:pt x="166" y="189"/>
                    <a:pt x="165" y="189"/>
                    <a:pt x="163" y="188"/>
                  </a:cubicBezTo>
                  <a:cubicBezTo>
                    <a:pt x="161" y="188"/>
                    <a:pt x="160" y="187"/>
                    <a:pt x="158" y="186"/>
                  </a:cubicBezTo>
                  <a:cubicBezTo>
                    <a:pt x="156" y="186"/>
                    <a:pt x="154" y="185"/>
                    <a:pt x="153" y="184"/>
                  </a:cubicBezTo>
                  <a:cubicBezTo>
                    <a:pt x="152" y="184"/>
                    <a:pt x="150" y="184"/>
                    <a:pt x="149" y="183"/>
                  </a:cubicBezTo>
                  <a:cubicBezTo>
                    <a:pt x="147" y="183"/>
                    <a:pt x="145" y="182"/>
                    <a:pt x="143" y="181"/>
                  </a:cubicBezTo>
                  <a:cubicBezTo>
                    <a:pt x="142" y="181"/>
                    <a:pt x="141" y="180"/>
                    <a:pt x="139" y="180"/>
                  </a:cubicBezTo>
                  <a:cubicBezTo>
                    <a:pt x="138" y="179"/>
                    <a:pt x="136" y="178"/>
                    <a:pt x="134" y="177"/>
                  </a:cubicBezTo>
                  <a:cubicBezTo>
                    <a:pt x="131" y="176"/>
                    <a:pt x="128" y="175"/>
                    <a:pt x="125" y="174"/>
                  </a:cubicBezTo>
                  <a:cubicBezTo>
                    <a:pt x="118" y="172"/>
                    <a:pt x="112" y="170"/>
                    <a:pt x="106" y="168"/>
                  </a:cubicBezTo>
                  <a:cubicBezTo>
                    <a:pt x="101" y="166"/>
                    <a:pt x="96" y="164"/>
                    <a:pt x="91" y="163"/>
                  </a:cubicBezTo>
                  <a:cubicBezTo>
                    <a:pt x="86" y="161"/>
                    <a:pt x="81" y="159"/>
                    <a:pt x="77" y="158"/>
                  </a:cubicBezTo>
                  <a:cubicBezTo>
                    <a:pt x="73" y="157"/>
                    <a:pt x="70" y="155"/>
                    <a:pt x="67" y="154"/>
                  </a:cubicBezTo>
                  <a:cubicBezTo>
                    <a:pt x="64" y="153"/>
                    <a:pt x="61" y="152"/>
                    <a:pt x="57" y="151"/>
                  </a:cubicBezTo>
                  <a:cubicBezTo>
                    <a:pt x="51" y="149"/>
                    <a:pt x="45" y="147"/>
                    <a:pt x="39" y="145"/>
                  </a:cubicBezTo>
                  <a:cubicBezTo>
                    <a:pt x="37" y="144"/>
                    <a:pt x="35" y="143"/>
                    <a:pt x="34" y="142"/>
                  </a:cubicBezTo>
                  <a:cubicBezTo>
                    <a:pt x="34" y="142"/>
                    <a:pt x="34" y="141"/>
                    <a:pt x="34" y="141"/>
                  </a:cubicBezTo>
                  <a:cubicBezTo>
                    <a:pt x="34" y="137"/>
                    <a:pt x="35" y="134"/>
                    <a:pt x="36" y="130"/>
                  </a:cubicBezTo>
                  <a:cubicBezTo>
                    <a:pt x="38" y="126"/>
                    <a:pt x="39" y="121"/>
                    <a:pt x="40" y="117"/>
                  </a:cubicBezTo>
                  <a:cubicBezTo>
                    <a:pt x="43" y="107"/>
                    <a:pt x="46" y="98"/>
                    <a:pt x="49" y="89"/>
                  </a:cubicBezTo>
                  <a:cubicBezTo>
                    <a:pt x="51" y="84"/>
                    <a:pt x="52" y="80"/>
                    <a:pt x="54" y="75"/>
                  </a:cubicBezTo>
                  <a:cubicBezTo>
                    <a:pt x="55" y="71"/>
                    <a:pt x="57" y="66"/>
                    <a:pt x="58" y="62"/>
                  </a:cubicBezTo>
                  <a:cubicBezTo>
                    <a:pt x="59" y="59"/>
                    <a:pt x="60" y="56"/>
                    <a:pt x="61" y="53"/>
                  </a:cubicBezTo>
                  <a:cubicBezTo>
                    <a:pt x="65" y="55"/>
                    <a:pt x="69" y="56"/>
                    <a:pt x="74" y="57"/>
                  </a:cubicBezTo>
                  <a:cubicBezTo>
                    <a:pt x="78" y="58"/>
                    <a:pt x="83" y="59"/>
                    <a:pt x="88" y="61"/>
                  </a:cubicBezTo>
                  <a:cubicBezTo>
                    <a:pt x="95" y="63"/>
                    <a:pt x="103" y="65"/>
                    <a:pt x="111" y="67"/>
                  </a:cubicBezTo>
                  <a:cubicBezTo>
                    <a:pt x="112" y="68"/>
                    <a:pt x="113" y="68"/>
                    <a:pt x="115" y="69"/>
                  </a:cubicBezTo>
                  <a:cubicBezTo>
                    <a:pt x="124" y="72"/>
                    <a:pt x="134" y="75"/>
                    <a:pt x="143" y="78"/>
                  </a:cubicBezTo>
                  <a:cubicBezTo>
                    <a:pt x="152" y="81"/>
                    <a:pt x="161" y="84"/>
                    <a:pt x="171" y="87"/>
                  </a:cubicBezTo>
                  <a:cubicBezTo>
                    <a:pt x="180" y="89"/>
                    <a:pt x="189" y="92"/>
                    <a:pt x="197" y="95"/>
                  </a:cubicBezTo>
                  <a:cubicBezTo>
                    <a:pt x="202" y="96"/>
                    <a:pt x="207" y="98"/>
                    <a:pt x="211" y="99"/>
                  </a:cubicBezTo>
                  <a:cubicBezTo>
                    <a:pt x="216" y="101"/>
                    <a:pt x="220" y="102"/>
                    <a:pt x="224" y="103"/>
                  </a:cubicBezTo>
                  <a:cubicBezTo>
                    <a:pt x="227" y="104"/>
                    <a:pt x="229" y="105"/>
                    <a:pt x="231" y="106"/>
                  </a:cubicBezTo>
                  <a:cubicBezTo>
                    <a:pt x="232" y="106"/>
                    <a:pt x="232" y="106"/>
                    <a:pt x="232" y="106"/>
                  </a:cubicBezTo>
                  <a:cubicBezTo>
                    <a:pt x="230" y="114"/>
                    <a:pt x="228" y="121"/>
                    <a:pt x="225" y="129"/>
                  </a:cubicBezTo>
                  <a:close/>
                  <a:moveTo>
                    <a:pt x="212" y="56"/>
                  </a:moveTo>
                  <a:cubicBezTo>
                    <a:pt x="213" y="54"/>
                    <a:pt x="214" y="52"/>
                    <a:pt x="215" y="50"/>
                  </a:cubicBezTo>
                  <a:cubicBezTo>
                    <a:pt x="216" y="49"/>
                    <a:pt x="217" y="47"/>
                    <a:pt x="218" y="46"/>
                  </a:cubicBezTo>
                  <a:cubicBezTo>
                    <a:pt x="218" y="46"/>
                    <a:pt x="219" y="46"/>
                    <a:pt x="219" y="46"/>
                  </a:cubicBezTo>
                  <a:cubicBezTo>
                    <a:pt x="219" y="45"/>
                    <a:pt x="220" y="45"/>
                    <a:pt x="220" y="45"/>
                  </a:cubicBezTo>
                  <a:cubicBezTo>
                    <a:pt x="220" y="46"/>
                    <a:pt x="220" y="46"/>
                    <a:pt x="220" y="47"/>
                  </a:cubicBezTo>
                  <a:cubicBezTo>
                    <a:pt x="220" y="49"/>
                    <a:pt x="220" y="50"/>
                    <a:pt x="219" y="52"/>
                  </a:cubicBezTo>
                  <a:cubicBezTo>
                    <a:pt x="218" y="55"/>
                    <a:pt x="217" y="59"/>
                    <a:pt x="215" y="62"/>
                  </a:cubicBezTo>
                  <a:cubicBezTo>
                    <a:pt x="214" y="63"/>
                    <a:pt x="213" y="64"/>
                    <a:pt x="212" y="64"/>
                  </a:cubicBezTo>
                  <a:cubicBezTo>
                    <a:pt x="212" y="65"/>
                    <a:pt x="212" y="65"/>
                    <a:pt x="211" y="65"/>
                  </a:cubicBezTo>
                  <a:cubicBezTo>
                    <a:pt x="211" y="65"/>
                    <a:pt x="210" y="66"/>
                    <a:pt x="210" y="66"/>
                  </a:cubicBezTo>
                  <a:cubicBezTo>
                    <a:pt x="210" y="66"/>
                    <a:pt x="209" y="66"/>
                    <a:pt x="209" y="66"/>
                  </a:cubicBezTo>
                  <a:cubicBezTo>
                    <a:pt x="209" y="66"/>
                    <a:pt x="209" y="65"/>
                    <a:pt x="209" y="65"/>
                  </a:cubicBezTo>
                  <a:cubicBezTo>
                    <a:pt x="210" y="62"/>
                    <a:pt x="211" y="59"/>
                    <a:pt x="212" y="5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209" y="66"/>
                  </a:moveTo>
                  <a:cubicBezTo>
                    <a:pt x="209" y="66"/>
                    <a:pt x="209" y="66"/>
                    <a:pt x="209" y="66"/>
                  </a:cubicBezTo>
                  <a:cubicBezTo>
                    <a:pt x="209" y="66"/>
                    <a:pt x="209" y="66"/>
                    <a:pt x="209" y="66"/>
                  </a:cubicBezTo>
                  <a:cubicBezTo>
                    <a:pt x="209" y="66"/>
                    <a:pt x="209" y="66"/>
                    <a:pt x="209" y="66"/>
                  </a:cubicBezTo>
                  <a:close/>
                  <a:moveTo>
                    <a:pt x="169" y="56"/>
                  </a:moveTo>
                  <a:cubicBezTo>
                    <a:pt x="169" y="56"/>
                    <a:pt x="169" y="56"/>
                    <a:pt x="169" y="56"/>
                  </a:cubicBezTo>
                  <a:cubicBezTo>
                    <a:pt x="169" y="56"/>
                    <a:pt x="169" y="56"/>
                    <a:pt x="169" y="56"/>
                  </a:cubicBezTo>
                  <a:cubicBezTo>
                    <a:pt x="169" y="56"/>
                    <a:pt x="169" y="56"/>
                    <a:pt x="169" y="56"/>
                  </a:cubicBezTo>
                  <a:close/>
                  <a:moveTo>
                    <a:pt x="169" y="56"/>
                  </a:moveTo>
                  <a:cubicBezTo>
                    <a:pt x="169" y="56"/>
                    <a:pt x="169" y="56"/>
                    <a:pt x="169" y="56"/>
                  </a:cubicBezTo>
                  <a:cubicBezTo>
                    <a:pt x="169" y="56"/>
                    <a:pt x="169" y="56"/>
                    <a:pt x="169" y="56"/>
                  </a:cubicBezTo>
                  <a:cubicBezTo>
                    <a:pt x="169" y="56"/>
                    <a:pt x="169" y="56"/>
                    <a:pt x="169" y="56"/>
                  </a:cubicBezTo>
                  <a:close/>
                  <a:moveTo>
                    <a:pt x="170" y="55"/>
                  </a:moveTo>
                  <a:cubicBezTo>
                    <a:pt x="171" y="52"/>
                    <a:pt x="173" y="48"/>
                    <a:pt x="174" y="45"/>
                  </a:cubicBezTo>
                  <a:cubicBezTo>
                    <a:pt x="175" y="43"/>
                    <a:pt x="176" y="41"/>
                    <a:pt x="176" y="39"/>
                  </a:cubicBezTo>
                  <a:cubicBezTo>
                    <a:pt x="177" y="38"/>
                    <a:pt x="178" y="36"/>
                    <a:pt x="179" y="34"/>
                  </a:cubicBezTo>
                  <a:cubicBezTo>
                    <a:pt x="179" y="34"/>
                    <a:pt x="179" y="33"/>
                    <a:pt x="180" y="33"/>
                  </a:cubicBezTo>
                  <a:cubicBezTo>
                    <a:pt x="180" y="33"/>
                    <a:pt x="180" y="33"/>
                    <a:pt x="180" y="33"/>
                  </a:cubicBezTo>
                  <a:cubicBezTo>
                    <a:pt x="181" y="33"/>
                    <a:pt x="181" y="33"/>
                    <a:pt x="181" y="33"/>
                  </a:cubicBezTo>
                  <a:cubicBezTo>
                    <a:pt x="182" y="33"/>
                    <a:pt x="182" y="34"/>
                    <a:pt x="183" y="34"/>
                  </a:cubicBezTo>
                  <a:cubicBezTo>
                    <a:pt x="183" y="34"/>
                    <a:pt x="183" y="34"/>
                    <a:pt x="183" y="34"/>
                  </a:cubicBezTo>
                  <a:cubicBezTo>
                    <a:pt x="183" y="34"/>
                    <a:pt x="183" y="34"/>
                    <a:pt x="183" y="34"/>
                  </a:cubicBezTo>
                  <a:cubicBezTo>
                    <a:pt x="183" y="35"/>
                    <a:pt x="182" y="37"/>
                    <a:pt x="182" y="39"/>
                  </a:cubicBezTo>
                  <a:cubicBezTo>
                    <a:pt x="181" y="41"/>
                    <a:pt x="180" y="43"/>
                    <a:pt x="179" y="45"/>
                  </a:cubicBezTo>
                  <a:cubicBezTo>
                    <a:pt x="178" y="47"/>
                    <a:pt x="177" y="49"/>
                    <a:pt x="176" y="51"/>
                  </a:cubicBezTo>
                  <a:cubicBezTo>
                    <a:pt x="175" y="52"/>
                    <a:pt x="175" y="53"/>
                    <a:pt x="174" y="54"/>
                  </a:cubicBezTo>
                  <a:cubicBezTo>
                    <a:pt x="173" y="55"/>
                    <a:pt x="172" y="56"/>
                    <a:pt x="172" y="57"/>
                  </a:cubicBezTo>
                  <a:cubicBezTo>
                    <a:pt x="171" y="57"/>
                    <a:pt x="171" y="57"/>
                    <a:pt x="171" y="57"/>
                  </a:cubicBezTo>
                  <a:cubicBezTo>
                    <a:pt x="171" y="57"/>
                    <a:pt x="171" y="57"/>
                    <a:pt x="170" y="57"/>
                  </a:cubicBezTo>
                  <a:cubicBezTo>
                    <a:pt x="170" y="57"/>
                    <a:pt x="170" y="57"/>
                    <a:pt x="170" y="57"/>
                  </a:cubicBezTo>
                  <a:cubicBezTo>
                    <a:pt x="170" y="57"/>
                    <a:pt x="170" y="57"/>
                    <a:pt x="169" y="57"/>
                  </a:cubicBezTo>
                  <a:cubicBezTo>
                    <a:pt x="169" y="57"/>
                    <a:pt x="169" y="57"/>
                    <a:pt x="169" y="57"/>
                  </a:cubicBezTo>
                  <a:cubicBezTo>
                    <a:pt x="169" y="57"/>
                    <a:pt x="169" y="57"/>
                    <a:pt x="169" y="57"/>
                  </a:cubicBezTo>
                  <a:cubicBezTo>
                    <a:pt x="169" y="57"/>
                    <a:pt x="169" y="57"/>
                    <a:pt x="169" y="57"/>
                  </a:cubicBezTo>
                  <a:cubicBezTo>
                    <a:pt x="169" y="56"/>
                    <a:pt x="169" y="56"/>
                    <a:pt x="170" y="55"/>
                  </a:cubicBezTo>
                  <a:close/>
                  <a:moveTo>
                    <a:pt x="170" y="57"/>
                  </a:moveTo>
                  <a:cubicBezTo>
                    <a:pt x="170" y="57"/>
                    <a:pt x="170" y="57"/>
                    <a:pt x="170" y="57"/>
                  </a:cubicBezTo>
                  <a:cubicBezTo>
                    <a:pt x="170" y="57"/>
                    <a:pt x="170" y="57"/>
                    <a:pt x="170" y="57"/>
                  </a:cubicBezTo>
                  <a:cubicBezTo>
                    <a:pt x="170" y="57"/>
                    <a:pt x="170" y="57"/>
                    <a:pt x="170" y="57"/>
                  </a:cubicBezTo>
                  <a:close/>
                  <a:moveTo>
                    <a:pt x="170" y="57"/>
                  </a:moveTo>
                  <a:cubicBezTo>
                    <a:pt x="170" y="57"/>
                    <a:pt x="170" y="57"/>
                    <a:pt x="170" y="57"/>
                  </a:cubicBezTo>
                  <a:cubicBezTo>
                    <a:pt x="170" y="57"/>
                    <a:pt x="170" y="57"/>
                    <a:pt x="170" y="57"/>
                  </a:cubicBezTo>
                  <a:cubicBezTo>
                    <a:pt x="170" y="57"/>
                    <a:pt x="170" y="57"/>
                    <a:pt x="170" y="57"/>
                  </a:cubicBezTo>
                  <a:close/>
                  <a:moveTo>
                    <a:pt x="133" y="36"/>
                  </a:moveTo>
                  <a:cubicBezTo>
                    <a:pt x="134" y="34"/>
                    <a:pt x="135" y="31"/>
                    <a:pt x="135" y="29"/>
                  </a:cubicBezTo>
                  <a:cubicBezTo>
                    <a:pt x="136" y="27"/>
                    <a:pt x="137" y="24"/>
                    <a:pt x="139" y="22"/>
                  </a:cubicBezTo>
                  <a:cubicBezTo>
                    <a:pt x="139" y="21"/>
                    <a:pt x="139" y="21"/>
                    <a:pt x="140" y="21"/>
                  </a:cubicBezTo>
                  <a:cubicBezTo>
                    <a:pt x="140" y="20"/>
                    <a:pt x="140" y="20"/>
                    <a:pt x="140" y="20"/>
                  </a:cubicBezTo>
                  <a:cubicBezTo>
                    <a:pt x="140" y="20"/>
                    <a:pt x="141" y="20"/>
                    <a:pt x="141" y="20"/>
                  </a:cubicBezTo>
                  <a:cubicBezTo>
                    <a:pt x="141" y="20"/>
                    <a:pt x="142" y="20"/>
                    <a:pt x="142" y="20"/>
                  </a:cubicBezTo>
                  <a:cubicBezTo>
                    <a:pt x="142" y="20"/>
                    <a:pt x="142" y="20"/>
                    <a:pt x="143" y="20"/>
                  </a:cubicBezTo>
                  <a:cubicBezTo>
                    <a:pt x="143" y="20"/>
                    <a:pt x="143" y="20"/>
                    <a:pt x="143" y="20"/>
                  </a:cubicBezTo>
                  <a:cubicBezTo>
                    <a:pt x="144" y="20"/>
                    <a:pt x="144" y="20"/>
                    <a:pt x="144" y="20"/>
                  </a:cubicBezTo>
                  <a:cubicBezTo>
                    <a:pt x="144" y="20"/>
                    <a:pt x="144" y="20"/>
                    <a:pt x="144" y="20"/>
                  </a:cubicBezTo>
                  <a:cubicBezTo>
                    <a:pt x="144" y="21"/>
                    <a:pt x="143" y="21"/>
                    <a:pt x="144" y="21"/>
                  </a:cubicBezTo>
                  <a:cubicBezTo>
                    <a:pt x="144" y="21"/>
                    <a:pt x="143" y="21"/>
                    <a:pt x="143" y="21"/>
                  </a:cubicBezTo>
                  <a:cubicBezTo>
                    <a:pt x="143" y="21"/>
                    <a:pt x="143" y="21"/>
                    <a:pt x="143" y="21"/>
                  </a:cubicBezTo>
                  <a:cubicBezTo>
                    <a:pt x="143" y="21"/>
                    <a:pt x="144" y="21"/>
                    <a:pt x="144" y="22"/>
                  </a:cubicBezTo>
                  <a:cubicBezTo>
                    <a:pt x="143" y="25"/>
                    <a:pt x="143" y="27"/>
                    <a:pt x="142" y="30"/>
                  </a:cubicBezTo>
                  <a:cubicBezTo>
                    <a:pt x="141" y="34"/>
                    <a:pt x="139" y="38"/>
                    <a:pt x="137" y="41"/>
                  </a:cubicBezTo>
                  <a:cubicBezTo>
                    <a:pt x="136" y="42"/>
                    <a:pt x="136" y="43"/>
                    <a:pt x="135" y="43"/>
                  </a:cubicBezTo>
                  <a:cubicBezTo>
                    <a:pt x="135" y="44"/>
                    <a:pt x="135" y="44"/>
                    <a:pt x="135" y="44"/>
                  </a:cubicBezTo>
                  <a:cubicBezTo>
                    <a:pt x="135" y="44"/>
                    <a:pt x="134" y="44"/>
                    <a:pt x="134" y="44"/>
                  </a:cubicBezTo>
                  <a:cubicBezTo>
                    <a:pt x="134" y="44"/>
                    <a:pt x="134" y="44"/>
                    <a:pt x="133" y="44"/>
                  </a:cubicBezTo>
                  <a:cubicBezTo>
                    <a:pt x="133" y="44"/>
                    <a:pt x="132" y="44"/>
                    <a:pt x="132" y="44"/>
                  </a:cubicBezTo>
                  <a:cubicBezTo>
                    <a:pt x="132" y="44"/>
                    <a:pt x="132" y="44"/>
                    <a:pt x="132" y="43"/>
                  </a:cubicBezTo>
                  <a:cubicBezTo>
                    <a:pt x="132" y="43"/>
                    <a:pt x="132" y="43"/>
                    <a:pt x="132" y="42"/>
                  </a:cubicBezTo>
                  <a:cubicBezTo>
                    <a:pt x="132" y="40"/>
                    <a:pt x="133" y="38"/>
                    <a:pt x="133" y="36"/>
                  </a:cubicBezTo>
                  <a:close/>
                  <a:moveTo>
                    <a:pt x="132" y="44"/>
                  </a:moveTo>
                  <a:cubicBezTo>
                    <a:pt x="132" y="44"/>
                    <a:pt x="132" y="44"/>
                    <a:pt x="132" y="44"/>
                  </a:cubicBezTo>
                  <a:cubicBezTo>
                    <a:pt x="132" y="44"/>
                    <a:pt x="132" y="44"/>
                    <a:pt x="132" y="44"/>
                  </a:cubicBezTo>
                  <a:cubicBezTo>
                    <a:pt x="132" y="44"/>
                    <a:pt x="132" y="44"/>
                    <a:pt x="132" y="44"/>
                  </a:cubicBezTo>
                  <a:close/>
                  <a:moveTo>
                    <a:pt x="132" y="44"/>
                  </a:moveTo>
                  <a:cubicBezTo>
                    <a:pt x="132" y="44"/>
                    <a:pt x="132" y="44"/>
                    <a:pt x="132" y="44"/>
                  </a:cubicBezTo>
                  <a:cubicBezTo>
                    <a:pt x="132" y="44"/>
                    <a:pt x="132" y="44"/>
                    <a:pt x="132" y="44"/>
                  </a:cubicBezTo>
                  <a:cubicBezTo>
                    <a:pt x="132" y="44"/>
                    <a:pt x="132" y="44"/>
                    <a:pt x="132" y="44"/>
                  </a:cubicBezTo>
                  <a:close/>
                  <a:moveTo>
                    <a:pt x="95" y="31"/>
                  </a:moveTo>
                  <a:cubicBezTo>
                    <a:pt x="95" y="30"/>
                    <a:pt x="96" y="29"/>
                    <a:pt x="96" y="27"/>
                  </a:cubicBezTo>
                  <a:cubicBezTo>
                    <a:pt x="96" y="26"/>
                    <a:pt x="97" y="25"/>
                    <a:pt x="97" y="23"/>
                  </a:cubicBezTo>
                  <a:cubicBezTo>
                    <a:pt x="98" y="21"/>
                    <a:pt x="99" y="18"/>
                    <a:pt x="100" y="15"/>
                  </a:cubicBezTo>
                  <a:cubicBezTo>
                    <a:pt x="100" y="14"/>
                    <a:pt x="101" y="12"/>
                    <a:pt x="102" y="11"/>
                  </a:cubicBezTo>
                  <a:cubicBezTo>
                    <a:pt x="102" y="11"/>
                    <a:pt x="102" y="10"/>
                    <a:pt x="102" y="10"/>
                  </a:cubicBezTo>
                  <a:cubicBezTo>
                    <a:pt x="103" y="10"/>
                    <a:pt x="103" y="10"/>
                    <a:pt x="103" y="10"/>
                  </a:cubicBezTo>
                  <a:cubicBezTo>
                    <a:pt x="104" y="10"/>
                    <a:pt x="105" y="10"/>
                    <a:pt x="106" y="9"/>
                  </a:cubicBezTo>
                  <a:cubicBezTo>
                    <a:pt x="106" y="9"/>
                    <a:pt x="106" y="10"/>
                    <a:pt x="106" y="10"/>
                  </a:cubicBezTo>
                  <a:cubicBezTo>
                    <a:pt x="106" y="10"/>
                    <a:pt x="106" y="11"/>
                    <a:pt x="107" y="11"/>
                  </a:cubicBezTo>
                  <a:cubicBezTo>
                    <a:pt x="107" y="11"/>
                    <a:pt x="107" y="11"/>
                    <a:pt x="107" y="11"/>
                  </a:cubicBezTo>
                  <a:cubicBezTo>
                    <a:pt x="107" y="11"/>
                    <a:pt x="107" y="10"/>
                    <a:pt x="107" y="10"/>
                  </a:cubicBezTo>
                  <a:cubicBezTo>
                    <a:pt x="107" y="11"/>
                    <a:pt x="107" y="11"/>
                    <a:pt x="107" y="11"/>
                  </a:cubicBezTo>
                  <a:cubicBezTo>
                    <a:pt x="107" y="14"/>
                    <a:pt x="106" y="16"/>
                    <a:pt x="105" y="18"/>
                  </a:cubicBezTo>
                  <a:cubicBezTo>
                    <a:pt x="104" y="22"/>
                    <a:pt x="102" y="26"/>
                    <a:pt x="100" y="29"/>
                  </a:cubicBezTo>
                  <a:cubicBezTo>
                    <a:pt x="99" y="30"/>
                    <a:pt x="98" y="31"/>
                    <a:pt x="97" y="32"/>
                  </a:cubicBezTo>
                  <a:cubicBezTo>
                    <a:pt x="97" y="32"/>
                    <a:pt x="97" y="32"/>
                    <a:pt x="97" y="32"/>
                  </a:cubicBezTo>
                  <a:cubicBezTo>
                    <a:pt x="96" y="32"/>
                    <a:pt x="96" y="32"/>
                    <a:pt x="96" y="32"/>
                  </a:cubicBezTo>
                  <a:cubicBezTo>
                    <a:pt x="96" y="32"/>
                    <a:pt x="96" y="32"/>
                    <a:pt x="95" y="32"/>
                  </a:cubicBezTo>
                  <a:cubicBezTo>
                    <a:pt x="95" y="32"/>
                    <a:pt x="95" y="32"/>
                    <a:pt x="95" y="32"/>
                  </a:cubicBezTo>
                  <a:cubicBezTo>
                    <a:pt x="95" y="32"/>
                    <a:pt x="95" y="32"/>
                    <a:pt x="95" y="32"/>
                  </a:cubicBezTo>
                  <a:cubicBezTo>
                    <a:pt x="95" y="32"/>
                    <a:pt x="95" y="32"/>
                    <a:pt x="95" y="32"/>
                  </a:cubicBezTo>
                  <a:cubicBezTo>
                    <a:pt x="95" y="32"/>
                    <a:pt x="95" y="32"/>
                    <a:pt x="95" y="31"/>
                  </a:cubicBezTo>
                  <a:close/>
                  <a:moveTo>
                    <a:pt x="87" y="27"/>
                  </a:moveTo>
                  <a:cubicBezTo>
                    <a:pt x="86" y="27"/>
                    <a:pt x="86" y="28"/>
                    <a:pt x="86" y="29"/>
                  </a:cubicBezTo>
                  <a:cubicBezTo>
                    <a:pt x="86" y="30"/>
                    <a:pt x="86" y="30"/>
                    <a:pt x="86" y="31"/>
                  </a:cubicBezTo>
                  <a:cubicBezTo>
                    <a:pt x="86" y="32"/>
                    <a:pt x="86" y="32"/>
                    <a:pt x="86" y="32"/>
                  </a:cubicBezTo>
                  <a:cubicBezTo>
                    <a:pt x="86" y="33"/>
                    <a:pt x="86" y="34"/>
                    <a:pt x="86" y="35"/>
                  </a:cubicBezTo>
                  <a:cubicBezTo>
                    <a:pt x="87" y="37"/>
                    <a:pt x="88" y="38"/>
                    <a:pt x="89" y="39"/>
                  </a:cubicBezTo>
                  <a:cubicBezTo>
                    <a:pt x="89" y="40"/>
                    <a:pt x="90" y="40"/>
                    <a:pt x="91" y="41"/>
                  </a:cubicBezTo>
                  <a:cubicBezTo>
                    <a:pt x="91" y="41"/>
                    <a:pt x="91" y="41"/>
                    <a:pt x="92" y="41"/>
                  </a:cubicBezTo>
                  <a:cubicBezTo>
                    <a:pt x="92" y="41"/>
                    <a:pt x="93" y="41"/>
                    <a:pt x="93" y="42"/>
                  </a:cubicBezTo>
                  <a:cubicBezTo>
                    <a:pt x="94" y="42"/>
                    <a:pt x="95" y="42"/>
                    <a:pt x="96" y="42"/>
                  </a:cubicBezTo>
                  <a:cubicBezTo>
                    <a:pt x="97" y="42"/>
                    <a:pt x="98" y="41"/>
                    <a:pt x="99" y="41"/>
                  </a:cubicBezTo>
                  <a:cubicBezTo>
                    <a:pt x="101" y="41"/>
                    <a:pt x="103" y="39"/>
                    <a:pt x="104" y="38"/>
                  </a:cubicBezTo>
                  <a:cubicBezTo>
                    <a:pt x="106" y="36"/>
                    <a:pt x="107" y="35"/>
                    <a:pt x="108" y="33"/>
                  </a:cubicBezTo>
                  <a:cubicBezTo>
                    <a:pt x="113" y="34"/>
                    <a:pt x="118" y="36"/>
                    <a:pt x="123" y="37"/>
                  </a:cubicBezTo>
                  <a:cubicBezTo>
                    <a:pt x="123" y="38"/>
                    <a:pt x="123" y="39"/>
                    <a:pt x="123" y="40"/>
                  </a:cubicBezTo>
                  <a:cubicBezTo>
                    <a:pt x="122" y="41"/>
                    <a:pt x="122" y="43"/>
                    <a:pt x="122" y="44"/>
                  </a:cubicBezTo>
                  <a:cubicBezTo>
                    <a:pt x="122" y="46"/>
                    <a:pt x="123" y="47"/>
                    <a:pt x="124" y="49"/>
                  </a:cubicBezTo>
                  <a:cubicBezTo>
                    <a:pt x="124" y="49"/>
                    <a:pt x="124" y="49"/>
                    <a:pt x="124" y="49"/>
                  </a:cubicBezTo>
                  <a:cubicBezTo>
                    <a:pt x="124" y="49"/>
                    <a:pt x="125" y="50"/>
                    <a:pt x="125" y="50"/>
                  </a:cubicBezTo>
                  <a:cubicBezTo>
                    <a:pt x="126" y="51"/>
                    <a:pt x="127" y="51"/>
                    <a:pt x="127" y="52"/>
                  </a:cubicBezTo>
                  <a:cubicBezTo>
                    <a:pt x="129" y="53"/>
                    <a:pt x="130" y="53"/>
                    <a:pt x="132" y="53"/>
                  </a:cubicBezTo>
                  <a:cubicBezTo>
                    <a:pt x="134" y="53"/>
                    <a:pt x="136" y="53"/>
                    <a:pt x="138" y="52"/>
                  </a:cubicBezTo>
                  <a:cubicBezTo>
                    <a:pt x="139" y="52"/>
                    <a:pt x="140" y="51"/>
                    <a:pt x="141" y="51"/>
                  </a:cubicBezTo>
                  <a:cubicBezTo>
                    <a:pt x="141" y="50"/>
                    <a:pt x="142" y="50"/>
                    <a:pt x="143" y="49"/>
                  </a:cubicBezTo>
                  <a:cubicBezTo>
                    <a:pt x="143" y="49"/>
                    <a:pt x="144" y="48"/>
                    <a:pt x="144" y="48"/>
                  </a:cubicBezTo>
                  <a:cubicBezTo>
                    <a:pt x="145" y="46"/>
                    <a:pt x="146" y="45"/>
                    <a:pt x="146" y="44"/>
                  </a:cubicBezTo>
                  <a:cubicBezTo>
                    <a:pt x="152" y="46"/>
                    <a:pt x="157" y="47"/>
                    <a:pt x="163" y="48"/>
                  </a:cubicBezTo>
                  <a:cubicBezTo>
                    <a:pt x="162" y="49"/>
                    <a:pt x="162" y="50"/>
                    <a:pt x="161" y="51"/>
                  </a:cubicBezTo>
                  <a:cubicBezTo>
                    <a:pt x="161" y="52"/>
                    <a:pt x="160" y="53"/>
                    <a:pt x="160" y="54"/>
                  </a:cubicBezTo>
                  <a:cubicBezTo>
                    <a:pt x="160" y="55"/>
                    <a:pt x="160" y="56"/>
                    <a:pt x="160" y="57"/>
                  </a:cubicBezTo>
                  <a:cubicBezTo>
                    <a:pt x="160" y="58"/>
                    <a:pt x="160" y="59"/>
                    <a:pt x="160" y="60"/>
                  </a:cubicBezTo>
                  <a:cubicBezTo>
                    <a:pt x="161" y="60"/>
                    <a:pt x="161" y="61"/>
                    <a:pt x="161" y="62"/>
                  </a:cubicBezTo>
                  <a:cubicBezTo>
                    <a:pt x="162" y="62"/>
                    <a:pt x="162" y="63"/>
                    <a:pt x="163" y="64"/>
                  </a:cubicBezTo>
                  <a:cubicBezTo>
                    <a:pt x="163" y="64"/>
                    <a:pt x="164" y="65"/>
                    <a:pt x="165" y="65"/>
                  </a:cubicBezTo>
                  <a:cubicBezTo>
                    <a:pt x="166" y="66"/>
                    <a:pt x="167" y="66"/>
                    <a:pt x="168" y="66"/>
                  </a:cubicBezTo>
                  <a:cubicBezTo>
                    <a:pt x="168" y="67"/>
                    <a:pt x="169" y="67"/>
                    <a:pt x="170" y="67"/>
                  </a:cubicBezTo>
                  <a:cubicBezTo>
                    <a:pt x="171" y="67"/>
                    <a:pt x="172" y="66"/>
                    <a:pt x="173" y="66"/>
                  </a:cubicBezTo>
                  <a:cubicBezTo>
                    <a:pt x="174" y="66"/>
                    <a:pt x="175" y="65"/>
                    <a:pt x="176" y="65"/>
                  </a:cubicBezTo>
                  <a:cubicBezTo>
                    <a:pt x="177" y="64"/>
                    <a:pt x="177" y="64"/>
                    <a:pt x="177" y="64"/>
                  </a:cubicBezTo>
                  <a:cubicBezTo>
                    <a:pt x="178" y="63"/>
                    <a:pt x="179" y="63"/>
                    <a:pt x="179" y="62"/>
                  </a:cubicBezTo>
                  <a:cubicBezTo>
                    <a:pt x="180" y="61"/>
                    <a:pt x="181" y="60"/>
                    <a:pt x="181" y="60"/>
                  </a:cubicBezTo>
                  <a:cubicBezTo>
                    <a:pt x="182" y="59"/>
                    <a:pt x="183" y="58"/>
                    <a:pt x="183" y="57"/>
                  </a:cubicBezTo>
                  <a:cubicBezTo>
                    <a:pt x="184" y="56"/>
                    <a:pt x="184" y="56"/>
                    <a:pt x="184" y="55"/>
                  </a:cubicBezTo>
                  <a:cubicBezTo>
                    <a:pt x="187" y="56"/>
                    <a:pt x="190" y="57"/>
                    <a:pt x="193" y="58"/>
                  </a:cubicBezTo>
                  <a:cubicBezTo>
                    <a:pt x="194" y="58"/>
                    <a:pt x="196" y="58"/>
                    <a:pt x="198" y="59"/>
                  </a:cubicBezTo>
                  <a:cubicBezTo>
                    <a:pt x="199" y="59"/>
                    <a:pt x="200" y="59"/>
                    <a:pt x="201" y="59"/>
                  </a:cubicBezTo>
                  <a:cubicBezTo>
                    <a:pt x="201" y="59"/>
                    <a:pt x="201" y="59"/>
                    <a:pt x="201" y="59"/>
                  </a:cubicBezTo>
                  <a:cubicBezTo>
                    <a:pt x="201" y="61"/>
                    <a:pt x="200" y="62"/>
                    <a:pt x="200" y="63"/>
                  </a:cubicBezTo>
                  <a:cubicBezTo>
                    <a:pt x="200" y="64"/>
                    <a:pt x="200" y="65"/>
                    <a:pt x="200" y="67"/>
                  </a:cubicBezTo>
                  <a:cubicBezTo>
                    <a:pt x="200" y="68"/>
                    <a:pt x="201" y="70"/>
                    <a:pt x="201" y="71"/>
                  </a:cubicBezTo>
                  <a:cubicBezTo>
                    <a:pt x="202" y="72"/>
                    <a:pt x="202" y="72"/>
                    <a:pt x="203" y="73"/>
                  </a:cubicBezTo>
                  <a:cubicBezTo>
                    <a:pt x="203" y="73"/>
                    <a:pt x="203" y="73"/>
                    <a:pt x="203" y="73"/>
                  </a:cubicBezTo>
                  <a:cubicBezTo>
                    <a:pt x="204" y="74"/>
                    <a:pt x="204" y="74"/>
                    <a:pt x="205" y="74"/>
                  </a:cubicBezTo>
                  <a:cubicBezTo>
                    <a:pt x="206" y="75"/>
                    <a:pt x="208" y="75"/>
                    <a:pt x="210" y="75"/>
                  </a:cubicBezTo>
                  <a:cubicBezTo>
                    <a:pt x="211" y="75"/>
                    <a:pt x="212" y="75"/>
                    <a:pt x="212" y="75"/>
                  </a:cubicBezTo>
                  <a:cubicBezTo>
                    <a:pt x="213" y="75"/>
                    <a:pt x="213" y="74"/>
                    <a:pt x="214" y="74"/>
                  </a:cubicBezTo>
                  <a:cubicBezTo>
                    <a:pt x="215" y="74"/>
                    <a:pt x="216" y="73"/>
                    <a:pt x="217" y="72"/>
                  </a:cubicBezTo>
                  <a:cubicBezTo>
                    <a:pt x="219" y="71"/>
                    <a:pt x="220" y="70"/>
                    <a:pt x="221" y="69"/>
                  </a:cubicBezTo>
                  <a:cubicBezTo>
                    <a:pt x="221" y="69"/>
                    <a:pt x="222" y="68"/>
                    <a:pt x="223" y="67"/>
                  </a:cubicBezTo>
                  <a:cubicBezTo>
                    <a:pt x="226" y="68"/>
                    <a:pt x="229" y="69"/>
                    <a:pt x="233" y="70"/>
                  </a:cubicBezTo>
                  <a:cubicBezTo>
                    <a:pt x="235" y="70"/>
                    <a:pt x="236" y="71"/>
                    <a:pt x="238" y="71"/>
                  </a:cubicBezTo>
                  <a:cubicBezTo>
                    <a:pt x="239" y="72"/>
                    <a:pt x="240" y="72"/>
                    <a:pt x="241" y="72"/>
                  </a:cubicBezTo>
                  <a:cubicBezTo>
                    <a:pt x="241" y="73"/>
                    <a:pt x="241" y="74"/>
                    <a:pt x="241" y="75"/>
                  </a:cubicBezTo>
                  <a:cubicBezTo>
                    <a:pt x="241" y="75"/>
                    <a:pt x="241" y="75"/>
                    <a:pt x="241" y="75"/>
                  </a:cubicBezTo>
                  <a:cubicBezTo>
                    <a:pt x="240" y="80"/>
                    <a:pt x="239" y="84"/>
                    <a:pt x="238" y="88"/>
                  </a:cubicBezTo>
                  <a:cubicBezTo>
                    <a:pt x="237" y="91"/>
                    <a:pt x="236" y="94"/>
                    <a:pt x="235" y="97"/>
                  </a:cubicBezTo>
                  <a:cubicBezTo>
                    <a:pt x="234" y="97"/>
                    <a:pt x="234" y="97"/>
                    <a:pt x="233" y="96"/>
                  </a:cubicBezTo>
                  <a:cubicBezTo>
                    <a:pt x="224" y="94"/>
                    <a:pt x="216" y="91"/>
                    <a:pt x="207" y="88"/>
                  </a:cubicBezTo>
                  <a:cubicBezTo>
                    <a:pt x="198" y="85"/>
                    <a:pt x="189" y="83"/>
                    <a:pt x="180" y="80"/>
                  </a:cubicBezTo>
                  <a:cubicBezTo>
                    <a:pt x="171" y="77"/>
                    <a:pt x="162" y="74"/>
                    <a:pt x="152" y="71"/>
                  </a:cubicBezTo>
                  <a:cubicBezTo>
                    <a:pt x="148" y="69"/>
                    <a:pt x="143" y="68"/>
                    <a:pt x="138" y="66"/>
                  </a:cubicBezTo>
                  <a:cubicBezTo>
                    <a:pt x="133" y="65"/>
                    <a:pt x="129" y="63"/>
                    <a:pt x="124" y="62"/>
                  </a:cubicBezTo>
                  <a:cubicBezTo>
                    <a:pt x="122" y="61"/>
                    <a:pt x="120" y="61"/>
                    <a:pt x="119" y="60"/>
                  </a:cubicBezTo>
                  <a:cubicBezTo>
                    <a:pt x="116" y="59"/>
                    <a:pt x="113" y="58"/>
                    <a:pt x="111" y="58"/>
                  </a:cubicBezTo>
                  <a:cubicBezTo>
                    <a:pt x="106" y="56"/>
                    <a:pt x="102" y="55"/>
                    <a:pt x="97" y="53"/>
                  </a:cubicBezTo>
                  <a:cubicBezTo>
                    <a:pt x="88" y="51"/>
                    <a:pt x="78" y="49"/>
                    <a:pt x="69" y="46"/>
                  </a:cubicBezTo>
                  <a:cubicBezTo>
                    <a:pt x="67" y="46"/>
                    <a:pt x="66" y="45"/>
                    <a:pt x="64" y="45"/>
                  </a:cubicBezTo>
                  <a:cubicBezTo>
                    <a:pt x="65" y="41"/>
                    <a:pt x="66" y="38"/>
                    <a:pt x="67" y="34"/>
                  </a:cubicBezTo>
                  <a:cubicBezTo>
                    <a:pt x="68" y="33"/>
                    <a:pt x="68" y="32"/>
                    <a:pt x="69" y="30"/>
                  </a:cubicBezTo>
                  <a:cubicBezTo>
                    <a:pt x="70" y="28"/>
                    <a:pt x="71" y="25"/>
                    <a:pt x="72" y="22"/>
                  </a:cubicBezTo>
                  <a:cubicBezTo>
                    <a:pt x="74" y="23"/>
                    <a:pt x="76" y="23"/>
                    <a:pt x="79" y="24"/>
                  </a:cubicBezTo>
                  <a:cubicBezTo>
                    <a:pt x="81" y="25"/>
                    <a:pt x="84" y="26"/>
                    <a:pt x="87" y="27"/>
                  </a:cubicBezTo>
                  <a:close/>
                  <a:moveTo>
                    <a:pt x="11" y="150"/>
                  </a:moveTo>
                  <a:cubicBezTo>
                    <a:pt x="11" y="148"/>
                    <a:pt x="12" y="146"/>
                    <a:pt x="12" y="144"/>
                  </a:cubicBezTo>
                  <a:cubicBezTo>
                    <a:pt x="14" y="140"/>
                    <a:pt x="15" y="136"/>
                    <a:pt x="16" y="133"/>
                  </a:cubicBezTo>
                  <a:cubicBezTo>
                    <a:pt x="20" y="124"/>
                    <a:pt x="23" y="115"/>
                    <a:pt x="26" y="106"/>
                  </a:cubicBezTo>
                  <a:cubicBezTo>
                    <a:pt x="28" y="101"/>
                    <a:pt x="29" y="97"/>
                    <a:pt x="31" y="92"/>
                  </a:cubicBezTo>
                  <a:cubicBezTo>
                    <a:pt x="32" y="88"/>
                    <a:pt x="33" y="83"/>
                    <a:pt x="34" y="79"/>
                  </a:cubicBezTo>
                  <a:cubicBezTo>
                    <a:pt x="36" y="74"/>
                    <a:pt x="37" y="70"/>
                    <a:pt x="39" y="65"/>
                  </a:cubicBezTo>
                  <a:cubicBezTo>
                    <a:pt x="40" y="63"/>
                    <a:pt x="41" y="60"/>
                    <a:pt x="41" y="58"/>
                  </a:cubicBezTo>
                  <a:cubicBezTo>
                    <a:pt x="42" y="55"/>
                    <a:pt x="43" y="52"/>
                    <a:pt x="44" y="50"/>
                  </a:cubicBezTo>
                  <a:cubicBezTo>
                    <a:pt x="45" y="47"/>
                    <a:pt x="46" y="44"/>
                    <a:pt x="48" y="41"/>
                  </a:cubicBezTo>
                  <a:cubicBezTo>
                    <a:pt x="48" y="39"/>
                    <a:pt x="49" y="38"/>
                    <a:pt x="49" y="36"/>
                  </a:cubicBezTo>
                  <a:cubicBezTo>
                    <a:pt x="50" y="35"/>
                    <a:pt x="50" y="33"/>
                    <a:pt x="51" y="32"/>
                  </a:cubicBezTo>
                  <a:cubicBezTo>
                    <a:pt x="51" y="32"/>
                    <a:pt x="51" y="32"/>
                    <a:pt x="52" y="32"/>
                  </a:cubicBezTo>
                  <a:cubicBezTo>
                    <a:pt x="52" y="32"/>
                    <a:pt x="53" y="32"/>
                    <a:pt x="53" y="32"/>
                  </a:cubicBezTo>
                  <a:cubicBezTo>
                    <a:pt x="55" y="32"/>
                    <a:pt x="56" y="32"/>
                    <a:pt x="57" y="32"/>
                  </a:cubicBezTo>
                  <a:cubicBezTo>
                    <a:pt x="58" y="32"/>
                    <a:pt x="58" y="33"/>
                    <a:pt x="58" y="33"/>
                  </a:cubicBezTo>
                  <a:cubicBezTo>
                    <a:pt x="57" y="37"/>
                    <a:pt x="55" y="41"/>
                    <a:pt x="54" y="45"/>
                  </a:cubicBezTo>
                  <a:cubicBezTo>
                    <a:pt x="52" y="49"/>
                    <a:pt x="51" y="54"/>
                    <a:pt x="50" y="58"/>
                  </a:cubicBezTo>
                  <a:cubicBezTo>
                    <a:pt x="48" y="63"/>
                    <a:pt x="46" y="67"/>
                    <a:pt x="45" y="72"/>
                  </a:cubicBezTo>
                  <a:cubicBezTo>
                    <a:pt x="39" y="90"/>
                    <a:pt x="33" y="109"/>
                    <a:pt x="27" y="127"/>
                  </a:cubicBezTo>
                  <a:cubicBezTo>
                    <a:pt x="26" y="131"/>
                    <a:pt x="25" y="135"/>
                    <a:pt x="24" y="139"/>
                  </a:cubicBezTo>
                  <a:cubicBezTo>
                    <a:pt x="24" y="142"/>
                    <a:pt x="24" y="146"/>
                    <a:pt x="26" y="148"/>
                  </a:cubicBezTo>
                  <a:cubicBezTo>
                    <a:pt x="29" y="151"/>
                    <a:pt x="32" y="152"/>
                    <a:pt x="35" y="153"/>
                  </a:cubicBezTo>
                  <a:cubicBezTo>
                    <a:pt x="40" y="155"/>
                    <a:pt x="44" y="156"/>
                    <a:pt x="49" y="158"/>
                  </a:cubicBezTo>
                  <a:cubicBezTo>
                    <a:pt x="54" y="160"/>
                    <a:pt x="58" y="161"/>
                    <a:pt x="63" y="163"/>
                  </a:cubicBezTo>
                  <a:cubicBezTo>
                    <a:pt x="64" y="163"/>
                    <a:pt x="66" y="163"/>
                    <a:pt x="67" y="164"/>
                  </a:cubicBezTo>
                  <a:cubicBezTo>
                    <a:pt x="72" y="166"/>
                    <a:pt x="77" y="167"/>
                    <a:pt x="81" y="169"/>
                  </a:cubicBezTo>
                  <a:cubicBezTo>
                    <a:pt x="86" y="171"/>
                    <a:pt x="91" y="172"/>
                    <a:pt x="95" y="174"/>
                  </a:cubicBezTo>
                  <a:cubicBezTo>
                    <a:pt x="98" y="175"/>
                    <a:pt x="101" y="176"/>
                    <a:pt x="104" y="177"/>
                  </a:cubicBezTo>
                  <a:cubicBezTo>
                    <a:pt x="108" y="178"/>
                    <a:pt x="111" y="179"/>
                    <a:pt x="114" y="180"/>
                  </a:cubicBezTo>
                  <a:cubicBezTo>
                    <a:pt x="120" y="182"/>
                    <a:pt x="126" y="184"/>
                    <a:pt x="132" y="186"/>
                  </a:cubicBezTo>
                  <a:cubicBezTo>
                    <a:pt x="134" y="187"/>
                    <a:pt x="135" y="188"/>
                    <a:pt x="137" y="189"/>
                  </a:cubicBezTo>
                  <a:cubicBezTo>
                    <a:pt x="139" y="189"/>
                    <a:pt x="140" y="190"/>
                    <a:pt x="142" y="191"/>
                  </a:cubicBezTo>
                  <a:cubicBezTo>
                    <a:pt x="144" y="191"/>
                    <a:pt x="146" y="192"/>
                    <a:pt x="148" y="193"/>
                  </a:cubicBezTo>
                  <a:cubicBezTo>
                    <a:pt x="149" y="193"/>
                    <a:pt x="151" y="194"/>
                    <a:pt x="152" y="194"/>
                  </a:cubicBezTo>
                  <a:cubicBezTo>
                    <a:pt x="152" y="194"/>
                    <a:pt x="153" y="194"/>
                    <a:pt x="154" y="195"/>
                  </a:cubicBezTo>
                  <a:cubicBezTo>
                    <a:pt x="156" y="195"/>
                    <a:pt x="157" y="196"/>
                    <a:pt x="159" y="197"/>
                  </a:cubicBezTo>
                  <a:cubicBezTo>
                    <a:pt x="160" y="197"/>
                    <a:pt x="162" y="198"/>
                    <a:pt x="163" y="198"/>
                  </a:cubicBezTo>
                  <a:cubicBezTo>
                    <a:pt x="164" y="198"/>
                    <a:pt x="165" y="198"/>
                    <a:pt x="165" y="199"/>
                  </a:cubicBezTo>
                  <a:cubicBezTo>
                    <a:pt x="167" y="199"/>
                    <a:pt x="169" y="200"/>
                    <a:pt x="171" y="201"/>
                  </a:cubicBezTo>
                  <a:cubicBezTo>
                    <a:pt x="173" y="202"/>
                    <a:pt x="176" y="202"/>
                    <a:pt x="178" y="203"/>
                  </a:cubicBezTo>
                  <a:cubicBezTo>
                    <a:pt x="180" y="204"/>
                    <a:pt x="181" y="204"/>
                    <a:pt x="183" y="205"/>
                  </a:cubicBezTo>
                  <a:cubicBezTo>
                    <a:pt x="182" y="208"/>
                    <a:pt x="182" y="211"/>
                    <a:pt x="181" y="215"/>
                  </a:cubicBezTo>
                  <a:cubicBezTo>
                    <a:pt x="181" y="215"/>
                    <a:pt x="180" y="215"/>
                    <a:pt x="180" y="215"/>
                  </a:cubicBezTo>
                  <a:cubicBezTo>
                    <a:pt x="178" y="214"/>
                    <a:pt x="176" y="214"/>
                    <a:pt x="174" y="213"/>
                  </a:cubicBezTo>
                  <a:cubicBezTo>
                    <a:pt x="172" y="213"/>
                    <a:pt x="170" y="212"/>
                    <a:pt x="168" y="212"/>
                  </a:cubicBezTo>
                  <a:cubicBezTo>
                    <a:pt x="164" y="210"/>
                    <a:pt x="159" y="209"/>
                    <a:pt x="155" y="207"/>
                  </a:cubicBezTo>
                  <a:cubicBezTo>
                    <a:pt x="153" y="207"/>
                    <a:pt x="151" y="206"/>
                    <a:pt x="149" y="205"/>
                  </a:cubicBezTo>
                  <a:cubicBezTo>
                    <a:pt x="149" y="205"/>
                    <a:pt x="149" y="205"/>
                    <a:pt x="148" y="205"/>
                  </a:cubicBezTo>
                  <a:cubicBezTo>
                    <a:pt x="148" y="205"/>
                    <a:pt x="148" y="205"/>
                    <a:pt x="148" y="205"/>
                  </a:cubicBezTo>
                  <a:cubicBezTo>
                    <a:pt x="148" y="205"/>
                    <a:pt x="148" y="205"/>
                    <a:pt x="148" y="205"/>
                  </a:cubicBezTo>
                  <a:cubicBezTo>
                    <a:pt x="148" y="205"/>
                    <a:pt x="148" y="205"/>
                    <a:pt x="147" y="205"/>
                  </a:cubicBezTo>
                  <a:cubicBezTo>
                    <a:pt x="148" y="205"/>
                    <a:pt x="148" y="205"/>
                    <a:pt x="148" y="205"/>
                  </a:cubicBezTo>
                  <a:cubicBezTo>
                    <a:pt x="144" y="203"/>
                    <a:pt x="139" y="202"/>
                    <a:pt x="135" y="200"/>
                  </a:cubicBezTo>
                  <a:cubicBezTo>
                    <a:pt x="133" y="199"/>
                    <a:pt x="131" y="198"/>
                    <a:pt x="129" y="197"/>
                  </a:cubicBezTo>
                  <a:cubicBezTo>
                    <a:pt x="126" y="196"/>
                    <a:pt x="124" y="195"/>
                    <a:pt x="121" y="194"/>
                  </a:cubicBezTo>
                  <a:cubicBezTo>
                    <a:pt x="119" y="193"/>
                    <a:pt x="117" y="193"/>
                    <a:pt x="115" y="192"/>
                  </a:cubicBezTo>
                  <a:cubicBezTo>
                    <a:pt x="113" y="191"/>
                    <a:pt x="110" y="190"/>
                    <a:pt x="108" y="189"/>
                  </a:cubicBezTo>
                  <a:cubicBezTo>
                    <a:pt x="105" y="189"/>
                    <a:pt x="103" y="188"/>
                    <a:pt x="101" y="187"/>
                  </a:cubicBezTo>
                  <a:cubicBezTo>
                    <a:pt x="99" y="187"/>
                    <a:pt x="97" y="186"/>
                    <a:pt x="94" y="185"/>
                  </a:cubicBezTo>
                  <a:cubicBezTo>
                    <a:pt x="85" y="182"/>
                    <a:pt x="76" y="180"/>
                    <a:pt x="67" y="177"/>
                  </a:cubicBezTo>
                  <a:cubicBezTo>
                    <a:pt x="63" y="176"/>
                    <a:pt x="59" y="175"/>
                    <a:pt x="56" y="174"/>
                  </a:cubicBezTo>
                  <a:cubicBezTo>
                    <a:pt x="52" y="173"/>
                    <a:pt x="49" y="171"/>
                    <a:pt x="45" y="170"/>
                  </a:cubicBezTo>
                  <a:cubicBezTo>
                    <a:pt x="43" y="169"/>
                    <a:pt x="40" y="168"/>
                    <a:pt x="37" y="167"/>
                  </a:cubicBezTo>
                  <a:cubicBezTo>
                    <a:pt x="34" y="165"/>
                    <a:pt x="31" y="164"/>
                    <a:pt x="28" y="163"/>
                  </a:cubicBezTo>
                  <a:cubicBezTo>
                    <a:pt x="25" y="162"/>
                    <a:pt x="22" y="161"/>
                    <a:pt x="19" y="159"/>
                  </a:cubicBezTo>
                  <a:cubicBezTo>
                    <a:pt x="16" y="158"/>
                    <a:pt x="14" y="157"/>
                    <a:pt x="11" y="155"/>
                  </a:cubicBezTo>
                  <a:cubicBezTo>
                    <a:pt x="11" y="155"/>
                    <a:pt x="10" y="154"/>
                    <a:pt x="9" y="154"/>
                  </a:cubicBezTo>
                  <a:cubicBezTo>
                    <a:pt x="10" y="153"/>
                    <a:pt x="10" y="151"/>
                    <a:pt x="1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207" name="í$ḷïḋê"/>
            <p:cNvSpPr/>
            <p:nvPr/>
          </p:nvSpPr>
          <p:spPr bwMode="auto">
            <a:xfrm flipH="1">
              <a:off x="4353056" y="-245329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1" name="iS1îḍè"/>
          <p:cNvGrpSpPr/>
          <p:nvPr/>
        </p:nvGrpSpPr>
        <p:grpSpPr>
          <a:xfrm>
            <a:off x="144531" y="700190"/>
            <a:ext cx="239147" cy="295788"/>
            <a:chOff x="4535563" y="-3159729"/>
            <a:chExt cx="239147" cy="295788"/>
          </a:xfrm>
          <a:solidFill>
            <a:schemeClr val="bg1">
              <a:lumMod val="95000"/>
            </a:schemeClr>
          </a:solidFill>
        </p:grpSpPr>
        <p:sp>
          <p:nvSpPr>
            <p:cNvPr id="188" name="ïṧḷíďè"/>
            <p:cNvSpPr/>
            <p:nvPr/>
          </p:nvSpPr>
          <p:spPr bwMode="auto">
            <a:xfrm>
              <a:off x="4535563" y="-3159729"/>
              <a:ext cx="239147" cy="295788"/>
            </a:xfrm>
            <a:custGeom>
              <a:gdLst>
                <a:gd name="T0" fmla="*/ 25 w 141"/>
                <a:gd name="T1" fmla="*/ 58 h 173"/>
                <a:gd name="T2" fmla="*/ 50 w 141"/>
                <a:gd name="T3" fmla="*/ 96 h 173"/>
                <a:gd name="T4" fmla="*/ 77 w 141"/>
                <a:gd name="T5" fmla="*/ 131 h 173"/>
                <a:gd name="T6" fmla="*/ 102 w 141"/>
                <a:gd name="T7" fmla="*/ 164 h 173"/>
                <a:gd name="T8" fmla="*/ 107 w 141"/>
                <a:gd name="T9" fmla="*/ 171 h 173"/>
                <a:gd name="T10" fmla="*/ 116 w 141"/>
                <a:gd name="T11" fmla="*/ 172 h 173"/>
                <a:gd name="T12" fmla="*/ 127 w 141"/>
                <a:gd name="T13" fmla="*/ 165 h 173"/>
                <a:gd name="T14" fmla="*/ 139 w 141"/>
                <a:gd name="T15" fmla="*/ 153 h 173"/>
                <a:gd name="T16" fmla="*/ 139 w 141"/>
                <a:gd name="T17" fmla="*/ 142 h 173"/>
                <a:gd name="T18" fmla="*/ 117 w 141"/>
                <a:gd name="T19" fmla="*/ 113 h 173"/>
                <a:gd name="T20" fmla="*/ 82 w 141"/>
                <a:gd name="T21" fmla="*/ 66 h 173"/>
                <a:gd name="T22" fmla="*/ 56 w 141"/>
                <a:gd name="T23" fmla="*/ 31 h 173"/>
                <a:gd name="T24" fmla="*/ 40 w 141"/>
                <a:gd name="T25" fmla="*/ 10 h 173"/>
                <a:gd name="T26" fmla="*/ 28 w 141"/>
                <a:gd name="T27" fmla="*/ 0 h 173"/>
                <a:gd name="T28" fmla="*/ 11 w 141"/>
                <a:gd name="T29" fmla="*/ 7 h 173"/>
                <a:gd name="T30" fmla="*/ 3 w 141"/>
                <a:gd name="T31" fmla="*/ 13 h 173"/>
                <a:gd name="T32" fmla="*/ 1 w 141"/>
                <a:gd name="T33" fmla="*/ 24 h 173"/>
                <a:gd name="T34" fmla="*/ 25 w 141"/>
                <a:gd name="T35" fmla="*/ 10 h 173"/>
                <a:gd name="T36" fmla="*/ 34 w 141"/>
                <a:gd name="T37" fmla="*/ 16 h 173"/>
                <a:gd name="T38" fmla="*/ 35 w 141"/>
                <a:gd name="T39" fmla="*/ 31 h 173"/>
                <a:gd name="T40" fmla="*/ 35 w 141"/>
                <a:gd name="T41" fmla="*/ 37 h 173"/>
                <a:gd name="T42" fmla="*/ 41 w 141"/>
                <a:gd name="T43" fmla="*/ 38 h 173"/>
                <a:gd name="T44" fmla="*/ 49 w 141"/>
                <a:gd name="T45" fmla="*/ 37 h 173"/>
                <a:gd name="T46" fmla="*/ 44 w 141"/>
                <a:gd name="T47" fmla="*/ 40 h 173"/>
                <a:gd name="T48" fmla="*/ 45 w 141"/>
                <a:gd name="T49" fmla="*/ 48 h 173"/>
                <a:gd name="T50" fmla="*/ 57 w 141"/>
                <a:gd name="T51" fmla="*/ 48 h 173"/>
                <a:gd name="T52" fmla="*/ 51 w 141"/>
                <a:gd name="T53" fmla="*/ 58 h 173"/>
                <a:gd name="T54" fmla="*/ 62 w 141"/>
                <a:gd name="T55" fmla="*/ 55 h 173"/>
                <a:gd name="T56" fmla="*/ 57 w 141"/>
                <a:gd name="T57" fmla="*/ 65 h 173"/>
                <a:gd name="T58" fmla="*/ 54 w 141"/>
                <a:gd name="T59" fmla="*/ 72 h 173"/>
                <a:gd name="T60" fmla="*/ 71 w 141"/>
                <a:gd name="T61" fmla="*/ 67 h 173"/>
                <a:gd name="T62" fmla="*/ 70 w 141"/>
                <a:gd name="T63" fmla="*/ 74 h 173"/>
                <a:gd name="T64" fmla="*/ 72 w 141"/>
                <a:gd name="T65" fmla="*/ 81 h 173"/>
                <a:gd name="T66" fmla="*/ 81 w 141"/>
                <a:gd name="T67" fmla="*/ 81 h 173"/>
                <a:gd name="T68" fmla="*/ 77 w 141"/>
                <a:gd name="T69" fmla="*/ 84 h 173"/>
                <a:gd name="T70" fmla="*/ 80 w 141"/>
                <a:gd name="T71" fmla="*/ 92 h 173"/>
                <a:gd name="T72" fmla="*/ 87 w 141"/>
                <a:gd name="T73" fmla="*/ 89 h 173"/>
                <a:gd name="T74" fmla="*/ 83 w 141"/>
                <a:gd name="T75" fmla="*/ 100 h 173"/>
                <a:gd name="T76" fmla="*/ 94 w 141"/>
                <a:gd name="T77" fmla="*/ 102 h 173"/>
                <a:gd name="T78" fmla="*/ 97 w 141"/>
                <a:gd name="T79" fmla="*/ 106 h 173"/>
                <a:gd name="T80" fmla="*/ 103 w 141"/>
                <a:gd name="T81" fmla="*/ 113 h 173"/>
                <a:gd name="T82" fmla="*/ 104 w 141"/>
                <a:gd name="T83" fmla="*/ 118 h 173"/>
                <a:gd name="T84" fmla="*/ 107 w 141"/>
                <a:gd name="T85" fmla="*/ 126 h 173"/>
                <a:gd name="T86" fmla="*/ 115 w 141"/>
                <a:gd name="T87" fmla="*/ 126 h 173"/>
                <a:gd name="T88" fmla="*/ 107 w 141"/>
                <a:gd name="T89" fmla="*/ 139 h 173"/>
                <a:gd name="T90" fmla="*/ 121 w 141"/>
                <a:gd name="T91" fmla="*/ 133 h 173"/>
                <a:gd name="T92" fmla="*/ 120 w 141"/>
                <a:gd name="T93" fmla="*/ 138 h 173"/>
                <a:gd name="T94" fmla="*/ 121 w 141"/>
                <a:gd name="T95" fmla="*/ 146 h 173"/>
                <a:gd name="T96" fmla="*/ 128 w 141"/>
                <a:gd name="T97" fmla="*/ 143 h 173"/>
                <a:gd name="T98" fmla="*/ 132 w 141"/>
                <a:gd name="T99" fmla="*/ 148 h 173"/>
                <a:gd name="T100" fmla="*/ 121 w 141"/>
                <a:gd name="T101" fmla="*/ 158 h 173"/>
                <a:gd name="T102" fmla="*/ 113 w 141"/>
                <a:gd name="T103" fmla="*/ 163 h 173"/>
                <a:gd name="T104" fmla="*/ 107 w 141"/>
                <a:gd name="T105" fmla="*/ 155 h 173"/>
                <a:gd name="T106" fmla="*/ 81 w 141"/>
                <a:gd name="T107" fmla="*/ 121 h 173"/>
                <a:gd name="T108" fmla="*/ 46 w 141"/>
                <a:gd name="T109" fmla="*/ 74 h 173"/>
                <a:gd name="T110" fmla="*/ 26 w 141"/>
                <a:gd name="T111" fmla="*/ 42 h 173"/>
                <a:gd name="T112" fmla="*/ 10 w 141"/>
                <a:gd name="T113" fmla="*/ 19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 h="173">
                  <a:moveTo>
                    <a:pt x="1" y="24"/>
                  </a:moveTo>
                  <a:cubicBezTo>
                    <a:pt x="7" y="31"/>
                    <a:pt x="13" y="39"/>
                    <a:pt x="18" y="47"/>
                  </a:cubicBezTo>
                  <a:cubicBezTo>
                    <a:pt x="20" y="50"/>
                    <a:pt x="23" y="54"/>
                    <a:pt x="25" y="58"/>
                  </a:cubicBezTo>
                  <a:cubicBezTo>
                    <a:pt x="28" y="63"/>
                    <a:pt x="31" y="67"/>
                    <a:pt x="33" y="71"/>
                  </a:cubicBezTo>
                  <a:cubicBezTo>
                    <a:pt x="36" y="76"/>
                    <a:pt x="39" y="80"/>
                    <a:pt x="42" y="84"/>
                  </a:cubicBezTo>
                  <a:cubicBezTo>
                    <a:pt x="45" y="88"/>
                    <a:pt x="48" y="92"/>
                    <a:pt x="50" y="96"/>
                  </a:cubicBezTo>
                  <a:cubicBezTo>
                    <a:pt x="53" y="100"/>
                    <a:pt x="56" y="104"/>
                    <a:pt x="59" y="108"/>
                  </a:cubicBezTo>
                  <a:cubicBezTo>
                    <a:pt x="62" y="112"/>
                    <a:pt x="65" y="116"/>
                    <a:pt x="68" y="120"/>
                  </a:cubicBezTo>
                  <a:cubicBezTo>
                    <a:pt x="71" y="124"/>
                    <a:pt x="74" y="127"/>
                    <a:pt x="77" y="131"/>
                  </a:cubicBezTo>
                  <a:cubicBezTo>
                    <a:pt x="79" y="135"/>
                    <a:pt x="82" y="138"/>
                    <a:pt x="85" y="142"/>
                  </a:cubicBezTo>
                  <a:cubicBezTo>
                    <a:pt x="88" y="146"/>
                    <a:pt x="91" y="149"/>
                    <a:pt x="94" y="153"/>
                  </a:cubicBezTo>
                  <a:cubicBezTo>
                    <a:pt x="96" y="157"/>
                    <a:pt x="99" y="160"/>
                    <a:pt x="102" y="164"/>
                  </a:cubicBezTo>
                  <a:cubicBezTo>
                    <a:pt x="103" y="166"/>
                    <a:pt x="105" y="168"/>
                    <a:pt x="106" y="169"/>
                  </a:cubicBezTo>
                  <a:cubicBezTo>
                    <a:pt x="106" y="170"/>
                    <a:pt x="106" y="170"/>
                    <a:pt x="107" y="170"/>
                  </a:cubicBezTo>
                  <a:cubicBezTo>
                    <a:pt x="107" y="171"/>
                    <a:pt x="107" y="171"/>
                    <a:pt x="107" y="171"/>
                  </a:cubicBezTo>
                  <a:cubicBezTo>
                    <a:pt x="108" y="172"/>
                    <a:pt x="108" y="172"/>
                    <a:pt x="109" y="172"/>
                  </a:cubicBezTo>
                  <a:cubicBezTo>
                    <a:pt x="111" y="173"/>
                    <a:pt x="112" y="173"/>
                    <a:pt x="113" y="173"/>
                  </a:cubicBezTo>
                  <a:cubicBezTo>
                    <a:pt x="114" y="173"/>
                    <a:pt x="115" y="172"/>
                    <a:pt x="116" y="172"/>
                  </a:cubicBezTo>
                  <a:cubicBezTo>
                    <a:pt x="117" y="172"/>
                    <a:pt x="118" y="171"/>
                    <a:pt x="119" y="171"/>
                  </a:cubicBezTo>
                  <a:cubicBezTo>
                    <a:pt x="121" y="169"/>
                    <a:pt x="123" y="168"/>
                    <a:pt x="125" y="166"/>
                  </a:cubicBezTo>
                  <a:cubicBezTo>
                    <a:pt x="126" y="166"/>
                    <a:pt x="126" y="166"/>
                    <a:pt x="127" y="165"/>
                  </a:cubicBezTo>
                  <a:cubicBezTo>
                    <a:pt x="128" y="164"/>
                    <a:pt x="129" y="163"/>
                    <a:pt x="131" y="162"/>
                  </a:cubicBezTo>
                  <a:cubicBezTo>
                    <a:pt x="132" y="161"/>
                    <a:pt x="134" y="160"/>
                    <a:pt x="135" y="158"/>
                  </a:cubicBezTo>
                  <a:cubicBezTo>
                    <a:pt x="136" y="157"/>
                    <a:pt x="138" y="155"/>
                    <a:pt x="139" y="153"/>
                  </a:cubicBezTo>
                  <a:cubicBezTo>
                    <a:pt x="140" y="153"/>
                    <a:pt x="140" y="153"/>
                    <a:pt x="140" y="152"/>
                  </a:cubicBezTo>
                  <a:cubicBezTo>
                    <a:pt x="141" y="151"/>
                    <a:pt x="141" y="149"/>
                    <a:pt x="141" y="148"/>
                  </a:cubicBezTo>
                  <a:cubicBezTo>
                    <a:pt x="141" y="146"/>
                    <a:pt x="140" y="144"/>
                    <a:pt x="139" y="142"/>
                  </a:cubicBezTo>
                  <a:cubicBezTo>
                    <a:pt x="138" y="140"/>
                    <a:pt x="136" y="138"/>
                    <a:pt x="135" y="136"/>
                  </a:cubicBezTo>
                  <a:cubicBezTo>
                    <a:pt x="132" y="132"/>
                    <a:pt x="129" y="128"/>
                    <a:pt x="125" y="124"/>
                  </a:cubicBezTo>
                  <a:cubicBezTo>
                    <a:pt x="123" y="120"/>
                    <a:pt x="120" y="117"/>
                    <a:pt x="117" y="113"/>
                  </a:cubicBezTo>
                  <a:cubicBezTo>
                    <a:pt x="114" y="109"/>
                    <a:pt x="111" y="105"/>
                    <a:pt x="108" y="101"/>
                  </a:cubicBezTo>
                  <a:cubicBezTo>
                    <a:pt x="105" y="97"/>
                    <a:pt x="102" y="93"/>
                    <a:pt x="99" y="89"/>
                  </a:cubicBezTo>
                  <a:cubicBezTo>
                    <a:pt x="93" y="82"/>
                    <a:pt x="88" y="74"/>
                    <a:pt x="82" y="66"/>
                  </a:cubicBezTo>
                  <a:cubicBezTo>
                    <a:pt x="79" y="62"/>
                    <a:pt x="76" y="58"/>
                    <a:pt x="73" y="54"/>
                  </a:cubicBezTo>
                  <a:cubicBezTo>
                    <a:pt x="70" y="50"/>
                    <a:pt x="67" y="46"/>
                    <a:pt x="64" y="43"/>
                  </a:cubicBezTo>
                  <a:cubicBezTo>
                    <a:pt x="62" y="39"/>
                    <a:pt x="59" y="35"/>
                    <a:pt x="56" y="31"/>
                  </a:cubicBezTo>
                  <a:cubicBezTo>
                    <a:pt x="53" y="27"/>
                    <a:pt x="51" y="24"/>
                    <a:pt x="48" y="20"/>
                  </a:cubicBezTo>
                  <a:cubicBezTo>
                    <a:pt x="46" y="18"/>
                    <a:pt x="45" y="16"/>
                    <a:pt x="44" y="14"/>
                  </a:cubicBezTo>
                  <a:cubicBezTo>
                    <a:pt x="43" y="13"/>
                    <a:pt x="41" y="11"/>
                    <a:pt x="40" y="10"/>
                  </a:cubicBezTo>
                  <a:cubicBezTo>
                    <a:pt x="39" y="8"/>
                    <a:pt x="38" y="7"/>
                    <a:pt x="36" y="5"/>
                  </a:cubicBezTo>
                  <a:cubicBezTo>
                    <a:pt x="35" y="4"/>
                    <a:pt x="34" y="3"/>
                    <a:pt x="33" y="2"/>
                  </a:cubicBezTo>
                  <a:cubicBezTo>
                    <a:pt x="31" y="1"/>
                    <a:pt x="30" y="0"/>
                    <a:pt x="28" y="0"/>
                  </a:cubicBezTo>
                  <a:cubicBezTo>
                    <a:pt x="27" y="0"/>
                    <a:pt x="26" y="0"/>
                    <a:pt x="24" y="1"/>
                  </a:cubicBezTo>
                  <a:cubicBezTo>
                    <a:pt x="22" y="1"/>
                    <a:pt x="20" y="2"/>
                    <a:pt x="18" y="3"/>
                  </a:cubicBezTo>
                  <a:cubicBezTo>
                    <a:pt x="15" y="4"/>
                    <a:pt x="13" y="6"/>
                    <a:pt x="11" y="7"/>
                  </a:cubicBezTo>
                  <a:cubicBezTo>
                    <a:pt x="10" y="8"/>
                    <a:pt x="8" y="9"/>
                    <a:pt x="7" y="10"/>
                  </a:cubicBezTo>
                  <a:cubicBezTo>
                    <a:pt x="6" y="10"/>
                    <a:pt x="6" y="10"/>
                    <a:pt x="6" y="11"/>
                  </a:cubicBezTo>
                  <a:cubicBezTo>
                    <a:pt x="5" y="11"/>
                    <a:pt x="4" y="12"/>
                    <a:pt x="3" y="13"/>
                  </a:cubicBezTo>
                  <a:cubicBezTo>
                    <a:pt x="2" y="14"/>
                    <a:pt x="1" y="15"/>
                    <a:pt x="0" y="17"/>
                  </a:cubicBezTo>
                  <a:cubicBezTo>
                    <a:pt x="0" y="18"/>
                    <a:pt x="0" y="19"/>
                    <a:pt x="0" y="21"/>
                  </a:cubicBezTo>
                  <a:cubicBezTo>
                    <a:pt x="0" y="22"/>
                    <a:pt x="1" y="23"/>
                    <a:pt x="1" y="24"/>
                  </a:cubicBezTo>
                  <a:close/>
                  <a:moveTo>
                    <a:pt x="13" y="17"/>
                  </a:moveTo>
                  <a:cubicBezTo>
                    <a:pt x="15" y="16"/>
                    <a:pt x="16" y="15"/>
                    <a:pt x="18" y="14"/>
                  </a:cubicBezTo>
                  <a:cubicBezTo>
                    <a:pt x="20" y="12"/>
                    <a:pt x="22" y="11"/>
                    <a:pt x="25" y="10"/>
                  </a:cubicBezTo>
                  <a:cubicBezTo>
                    <a:pt x="26" y="10"/>
                    <a:pt x="26" y="10"/>
                    <a:pt x="27" y="9"/>
                  </a:cubicBezTo>
                  <a:cubicBezTo>
                    <a:pt x="28" y="10"/>
                    <a:pt x="29" y="11"/>
                    <a:pt x="30" y="12"/>
                  </a:cubicBezTo>
                  <a:cubicBezTo>
                    <a:pt x="31" y="13"/>
                    <a:pt x="32" y="15"/>
                    <a:pt x="34" y="16"/>
                  </a:cubicBezTo>
                  <a:cubicBezTo>
                    <a:pt x="36" y="20"/>
                    <a:pt x="39" y="23"/>
                    <a:pt x="41" y="27"/>
                  </a:cubicBezTo>
                  <a:cubicBezTo>
                    <a:pt x="41" y="27"/>
                    <a:pt x="41" y="27"/>
                    <a:pt x="41" y="27"/>
                  </a:cubicBezTo>
                  <a:cubicBezTo>
                    <a:pt x="39" y="28"/>
                    <a:pt x="37" y="29"/>
                    <a:pt x="35" y="31"/>
                  </a:cubicBezTo>
                  <a:cubicBezTo>
                    <a:pt x="35" y="31"/>
                    <a:pt x="35" y="31"/>
                    <a:pt x="35" y="31"/>
                  </a:cubicBezTo>
                  <a:cubicBezTo>
                    <a:pt x="34" y="31"/>
                    <a:pt x="34" y="33"/>
                    <a:pt x="34" y="34"/>
                  </a:cubicBezTo>
                  <a:cubicBezTo>
                    <a:pt x="34" y="35"/>
                    <a:pt x="34" y="36"/>
                    <a:pt x="35" y="37"/>
                  </a:cubicBezTo>
                  <a:cubicBezTo>
                    <a:pt x="36" y="38"/>
                    <a:pt x="37" y="39"/>
                    <a:pt x="38" y="39"/>
                  </a:cubicBezTo>
                  <a:cubicBezTo>
                    <a:pt x="38" y="39"/>
                    <a:pt x="39" y="39"/>
                    <a:pt x="39" y="39"/>
                  </a:cubicBezTo>
                  <a:cubicBezTo>
                    <a:pt x="40" y="39"/>
                    <a:pt x="41" y="38"/>
                    <a:pt x="41" y="38"/>
                  </a:cubicBezTo>
                  <a:cubicBezTo>
                    <a:pt x="42" y="38"/>
                    <a:pt x="42" y="37"/>
                    <a:pt x="43" y="37"/>
                  </a:cubicBezTo>
                  <a:cubicBezTo>
                    <a:pt x="44" y="36"/>
                    <a:pt x="45" y="35"/>
                    <a:pt x="47" y="34"/>
                  </a:cubicBezTo>
                  <a:cubicBezTo>
                    <a:pt x="47" y="35"/>
                    <a:pt x="48" y="36"/>
                    <a:pt x="49" y="37"/>
                  </a:cubicBezTo>
                  <a:cubicBezTo>
                    <a:pt x="48" y="37"/>
                    <a:pt x="47" y="38"/>
                    <a:pt x="46" y="38"/>
                  </a:cubicBezTo>
                  <a:cubicBezTo>
                    <a:pt x="46" y="39"/>
                    <a:pt x="45" y="39"/>
                    <a:pt x="45" y="39"/>
                  </a:cubicBezTo>
                  <a:cubicBezTo>
                    <a:pt x="44" y="40"/>
                    <a:pt x="44" y="40"/>
                    <a:pt x="44" y="40"/>
                  </a:cubicBezTo>
                  <a:cubicBezTo>
                    <a:pt x="43" y="41"/>
                    <a:pt x="43" y="41"/>
                    <a:pt x="42" y="42"/>
                  </a:cubicBezTo>
                  <a:cubicBezTo>
                    <a:pt x="42" y="43"/>
                    <a:pt x="42" y="44"/>
                    <a:pt x="43" y="46"/>
                  </a:cubicBezTo>
                  <a:cubicBezTo>
                    <a:pt x="43" y="47"/>
                    <a:pt x="44" y="48"/>
                    <a:pt x="45" y="48"/>
                  </a:cubicBezTo>
                  <a:cubicBezTo>
                    <a:pt x="46" y="48"/>
                    <a:pt x="48" y="48"/>
                    <a:pt x="49" y="48"/>
                  </a:cubicBezTo>
                  <a:cubicBezTo>
                    <a:pt x="51" y="47"/>
                    <a:pt x="52" y="45"/>
                    <a:pt x="54" y="44"/>
                  </a:cubicBezTo>
                  <a:cubicBezTo>
                    <a:pt x="55" y="45"/>
                    <a:pt x="56" y="46"/>
                    <a:pt x="57" y="48"/>
                  </a:cubicBezTo>
                  <a:cubicBezTo>
                    <a:pt x="55" y="49"/>
                    <a:pt x="53" y="50"/>
                    <a:pt x="52" y="51"/>
                  </a:cubicBezTo>
                  <a:cubicBezTo>
                    <a:pt x="51" y="52"/>
                    <a:pt x="50" y="53"/>
                    <a:pt x="50" y="54"/>
                  </a:cubicBezTo>
                  <a:cubicBezTo>
                    <a:pt x="50" y="56"/>
                    <a:pt x="50" y="57"/>
                    <a:pt x="51" y="58"/>
                  </a:cubicBezTo>
                  <a:cubicBezTo>
                    <a:pt x="52" y="59"/>
                    <a:pt x="53" y="59"/>
                    <a:pt x="54" y="59"/>
                  </a:cubicBezTo>
                  <a:cubicBezTo>
                    <a:pt x="56" y="60"/>
                    <a:pt x="57" y="59"/>
                    <a:pt x="58" y="58"/>
                  </a:cubicBezTo>
                  <a:cubicBezTo>
                    <a:pt x="59" y="57"/>
                    <a:pt x="61" y="56"/>
                    <a:pt x="62" y="55"/>
                  </a:cubicBezTo>
                  <a:cubicBezTo>
                    <a:pt x="63" y="57"/>
                    <a:pt x="64" y="58"/>
                    <a:pt x="65" y="60"/>
                  </a:cubicBezTo>
                  <a:cubicBezTo>
                    <a:pt x="64" y="60"/>
                    <a:pt x="63" y="61"/>
                    <a:pt x="61" y="62"/>
                  </a:cubicBezTo>
                  <a:cubicBezTo>
                    <a:pt x="60" y="63"/>
                    <a:pt x="58" y="64"/>
                    <a:pt x="57" y="65"/>
                  </a:cubicBezTo>
                  <a:cubicBezTo>
                    <a:pt x="56" y="65"/>
                    <a:pt x="56" y="66"/>
                    <a:pt x="56" y="66"/>
                  </a:cubicBezTo>
                  <a:cubicBezTo>
                    <a:pt x="55" y="66"/>
                    <a:pt x="55" y="67"/>
                    <a:pt x="54" y="68"/>
                  </a:cubicBezTo>
                  <a:cubicBezTo>
                    <a:pt x="54" y="69"/>
                    <a:pt x="54" y="70"/>
                    <a:pt x="54" y="72"/>
                  </a:cubicBezTo>
                  <a:cubicBezTo>
                    <a:pt x="55" y="73"/>
                    <a:pt x="56" y="74"/>
                    <a:pt x="57" y="74"/>
                  </a:cubicBezTo>
                  <a:cubicBezTo>
                    <a:pt x="58" y="74"/>
                    <a:pt x="60" y="74"/>
                    <a:pt x="61" y="74"/>
                  </a:cubicBezTo>
                  <a:cubicBezTo>
                    <a:pt x="64" y="72"/>
                    <a:pt x="68" y="69"/>
                    <a:pt x="71" y="67"/>
                  </a:cubicBezTo>
                  <a:cubicBezTo>
                    <a:pt x="72" y="68"/>
                    <a:pt x="73" y="70"/>
                    <a:pt x="74" y="71"/>
                  </a:cubicBezTo>
                  <a:cubicBezTo>
                    <a:pt x="73" y="72"/>
                    <a:pt x="72" y="72"/>
                    <a:pt x="71" y="73"/>
                  </a:cubicBezTo>
                  <a:cubicBezTo>
                    <a:pt x="71" y="73"/>
                    <a:pt x="70" y="73"/>
                    <a:pt x="70" y="74"/>
                  </a:cubicBezTo>
                  <a:cubicBezTo>
                    <a:pt x="69" y="74"/>
                    <a:pt x="69" y="75"/>
                    <a:pt x="69" y="75"/>
                  </a:cubicBezTo>
                  <a:cubicBezTo>
                    <a:pt x="68" y="77"/>
                    <a:pt x="68" y="78"/>
                    <a:pt x="69" y="79"/>
                  </a:cubicBezTo>
                  <a:cubicBezTo>
                    <a:pt x="69" y="80"/>
                    <a:pt x="70" y="81"/>
                    <a:pt x="72" y="81"/>
                  </a:cubicBezTo>
                  <a:cubicBezTo>
                    <a:pt x="73" y="82"/>
                    <a:pt x="74" y="82"/>
                    <a:pt x="75" y="81"/>
                  </a:cubicBezTo>
                  <a:cubicBezTo>
                    <a:pt x="77" y="80"/>
                    <a:pt x="78" y="79"/>
                    <a:pt x="79" y="79"/>
                  </a:cubicBezTo>
                  <a:cubicBezTo>
                    <a:pt x="80" y="79"/>
                    <a:pt x="81" y="80"/>
                    <a:pt x="81" y="81"/>
                  </a:cubicBezTo>
                  <a:cubicBezTo>
                    <a:pt x="81" y="81"/>
                    <a:pt x="81" y="81"/>
                    <a:pt x="81" y="81"/>
                  </a:cubicBezTo>
                  <a:cubicBezTo>
                    <a:pt x="80" y="82"/>
                    <a:pt x="78" y="83"/>
                    <a:pt x="77" y="84"/>
                  </a:cubicBezTo>
                  <a:cubicBezTo>
                    <a:pt x="77" y="84"/>
                    <a:pt x="77" y="84"/>
                    <a:pt x="77" y="84"/>
                  </a:cubicBezTo>
                  <a:cubicBezTo>
                    <a:pt x="76" y="85"/>
                    <a:pt x="75" y="86"/>
                    <a:pt x="75" y="87"/>
                  </a:cubicBezTo>
                  <a:cubicBezTo>
                    <a:pt x="75" y="88"/>
                    <a:pt x="76" y="90"/>
                    <a:pt x="77" y="91"/>
                  </a:cubicBezTo>
                  <a:cubicBezTo>
                    <a:pt x="77" y="92"/>
                    <a:pt x="78" y="92"/>
                    <a:pt x="80" y="92"/>
                  </a:cubicBezTo>
                  <a:cubicBezTo>
                    <a:pt x="80" y="92"/>
                    <a:pt x="80" y="92"/>
                    <a:pt x="81" y="92"/>
                  </a:cubicBezTo>
                  <a:cubicBezTo>
                    <a:pt x="82" y="92"/>
                    <a:pt x="82" y="92"/>
                    <a:pt x="83" y="91"/>
                  </a:cubicBezTo>
                  <a:cubicBezTo>
                    <a:pt x="84" y="90"/>
                    <a:pt x="86" y="89"/>
                    <a:pt x="87" y="89"/>
                  </a:cubicBezTo>
                  <a:cubicBezTo>
                    <a:pt x="88" y="90"/>
                    <a:pt x="89" y="91"/>
                    <a:pt x="90" y="93"/>
                  </a:cubicBezTo>
                  <a:cubicBezTo>
                    <a:pt x="90" y="94"/>
                    <a:pt x="89" y="94"/>
                    <a:pt x="88" y="95"/>
                  </a:cubicBezTo>
                  <a:cubicBezTo>
                    <a:pt x="86" y="97"/>
                    <a:pt x="84" y="98"/>
                    <a:pt x="83" y="100"/>
                  </a:cubicBezTo>
                  <a:cubicBezTo>
                    <a:pt x="81" y="102"/>
                    <a:pt x="80" y="104"/>
                    <a:pt x="82" y="106"/>
                  </a:cubicBezTo>
                  <a:cubicBezTo>
                    <a:pt x="84" y="108"/>
                    <a:pt x="87" y="109"/>
                    <a:pt x="89" y="107"/>
                  </a:cubicBezTo>
                  <a:cubicBezTo>
                    <a:pt x="91" y="105"/>
                    <a:pt x="92" y="104"/>
                    <a:pt x="94" y="102"/>
                  </a:cubicBezTo>
                  <a:cubicBezTo>
                    <a:pt x="95" y="101"/>
                    <a:pt x="95" y="101"/>
                    <a:pt x="96" y="100"/>
                  </a:cubicBezTo>
                  <a:cubicBezTo>
                    <a:pt x="97" y="102"/>
                    <a:pt x="98" y="103"/>
                    <a:pt x="99" y="105"/>
                  </a:cubicBezTo>
                  <a:cubicBezTo>
                    <a:pt x="98" y="105"/>
                    <a:pt x="98" y="106"/>
                    <a:pt x="97" y="106"/>
                  </a:cubicBezTo>
                  <a:cubicBezTo>
                    <a:pt x="95" y="108"/>
                    <a:pt x="95" y="111"/>
                    <a:pt x="96" y="113"/>
                  </a:cubicBezTo>
                  <a:cubicBezTo>
                    <a:pt x="97" y="114"/>
                    <a:pt x="98" y="115"/>
                    <a:pt x="100" y="115"/>
                  </a:cubicBezTo>
                  <a:cubicBezTo>
                    <a:pt x="101" y="115"/>
                    <a:pt x="102" y="114"/>
                    <a:pt x="103" y="113"/>
                  </a:cubicBezTo>
                  <a:cubicBezTo>
                    <a:pt x="104" y="113"/>
                    <a:pt x="104" y="113"/>
                    <a:pt x="105" y="112"/>
                  </a:cubicBezTo>
                  <a:cubicBezTo>
                    <a:pt x="105" y="113"/>
                    <a:pt x="106" y="114"/>
                    <a:pt x="107" y="115"/>
                  </a:cubicBezTo>
                  <a:cubicBezTo>
                    <a:pt x="106" y="116"/>
                    <a:pt x="105" y="117"/>
                    <a:pt x="104" y="118"/>
                  </a:cubicBezTo>
                  <a:cubicBezTo>
                    <a:pt x="103" y="118"/>
                    <a:pt x="102" y="120"/>
                    <a:pt x="102" y="121"/>
                  </a:cubicBezTo>
                  <a:cubicBezTo>
                    <a:pt x="102" y="122"/>
                    <a:pt x="103" y="123"/>
                    <a:pt x="103" y="124"/>
                  </a:cubicBezTo>
                  <a:cubicBezTo>
                    <a:pt x="104" y="125"/>
                    <a:pt x="105" y="126"/>
                    <a:pt x="107" y="126"/>
                  </a:cubicBezTo>
                  <a:cubicBezTo>
                    <a:pt x="108" y="126"/>
                    <a:pt x="109" y="125"/>
                    <a:pt x="110" y="125"/>
                  </a:cubicBezTo>
                  <a:cubicBezTo>
                    <a:pt x="111" y="124"/>
                    <a:pt x="112" y="123"/>
                    <a:pt x="113" y="123"/>
                  </a:cubicBezTo>
                  <a:cubicBezTo>
                    <a:pt x="113" y="124"/>
                    <a:pt x="114" y="125"/>
                    <a:pt x="115" y="126"/>
                  </a:cubicBezTo>
                  <a:cubicBezTo>
                    <a:pt x="114" y="126"/>
                    <a:pt x="113" y="127"/>
                    <a:pt x="112" y="128"/>
                  </a:cubicBezTo>
                  <a:cubicBezTo>
                    <a:pt x="111" y="129"/>
                    <a:pt x="109" y="131"/>
                    <a:pt x="107" y="132"/>
                  </a:cubicBezTo>
                  <a:cubicBezTo>
                    <a:pt x="106" y="134"/>
                    <a:pt x="105" y="137"/>
                    <a:pt x="107" y="139"/>
                  </a:cubicBezTo>
                  <a:cubicBezTo>
                    <a:pt x="109" y="141"/>
                    <a:pt x="112" y="141"/>
                    <a:pt x="114" y="139"/>
                  </a:cubicBezTo>
                  <a:cubicBezTo>
                    <a:pt x="115" y="138"/>
                    <a:pt x="117" y="136"/>
                    <a:pt x="119" y="135"/>
                  </a:cubicBezTo>
                  <a:cubicBezTo>
                    <a:pt x="119" y="134"/>
                    <a:pt x="120" y="134"/>
                    <a:pt x="121" y="133"/>
                  </a:cubicBezTo>
                  <a:cubicBezTo>
                    <a:pt x="121" y="134"/>
                    <a:pt x="122" y="135"/>
                    <a:pt x="123" y="136"/>
                  </a:cubicBezTo>
                  <a:cubicBezTo>
                    <a:pt x="122" y="136"/>
                    <a:pt x="121" y="137"/>
                    <a:pt x="120" y="137"/>
                  </a:cubicBezTo>
                  <a:cubicBezTo>
                    <a:pt x="120" y="137"/>
                    <a:pt x="120" y="137"/>
                    <a:pt x="120" y="138"/>
                  </a:cubicBezTo>
                  <a:cubicBezTo>
                    <a:pt x="119" y="138"/>
                    <a:pt x="118" y="139"/>
                    <a:pt x="118" y="140"/>
                  </a:cubicBezTo>
                  <a:cubicBezTo>
                    <a:pt x="117" y="141"/>
                    <a:pt x="117" y="142"/>
                    <a:pt x="118" y="143"/>
                  </a:cubicBezTo>
                  <a:cubicBezTo>
                    <a:pt x="118" y="144"/>
                    <a:pt x="119" y="145"/>
                    <a:pt x="121" y="146"/>
                  </a:cubicBezTo>
                  <a:cubicBezTo>
                    <a:pt x="122" y="146"/>
                    <a:pt x="123" y="146"/>
                    <a:pt x="124" y="146"/>
                  </a:cubicBezTo>
                  <a:cubicBezTo>
                    <a:pt x="125" y="145"/>
                    <a:pt x="127" y="144"/>
                    <a:pt x="128" y="143"/>
                  </a:cubicBezTo>
                  <a:cubicBezTo>
                    <a:pt x="128" y="143"/>
                    <a:pt x="128" y="143"/>
                    <a:pt x="128" y="143"/>
                  </a:cubicBezTo>
                  <a:cubicBezTo>
                    <a:pt x="129" y="144"/>
                    <a:pt x="129" y="144"/>
                    <a:pt x="130" y="145"/>
                  </a:cubicBezTo>
                  <a:cubicBezTo>
                    <a:pt x="131" y="146"/>
                    <a:pt x="131" y="147"/>
                    <a:pt x="132" y="148"/>
                  </a:cubicBezTo>
                  <a:cubicBezTo>
                    <a:pt x="132" y="148"/>
                    <a:pt x="132" y="148"/>
                    <a:pt x="132" y="148"/>
                  </a:cubicBezTo>
                  <a:cubicBezTo>
                    <a:pt x="131" y="149"/>
                    <a:pt x="129" y="150"/>
                    <a:pt x="128" y="151"/>
                  </a:cubicBezTo>
                  <a:cubicBezTo>
                    <a:pt x="127" y="153"/>
                    <a:pt x="126" y="154"/>
                    <a:pt x="124" y="155"/>
                  </a:cubicBezTo>
                  <a:cubicBezTo>
                    <a:pt x="123" y="156"/>
                    <a:pt x="122" y="157"/>
                    <a:pt x="121" y="158"/>
                  </a:cubicBezTo>
                  <a:cubicBezTo>
                    <a:pt x="120" y="158"/>
                    <a:pt x="120" y="159"/>
                    <a:pt x="119" y="159"/>
                  </a:cubicBezTo>
                  <a:cubicBezTo>
                    <a:pt x="117" y="160"/>
                    <a:pt x="116" y="162"/>
                    <a:pt x="114" y="163"/>
                  </a:cubicBezTo>
                  <a:cubicBezTo>
                    <a:pt x="114" y="163"/>
                    <a:pt x="113" y="163"/>
                    <a:pt x="113" y="163"/>
                  </a:cubicBezTo>
                  <a:cubicBezTo>
                    <a:pt x="113" y="163"/>
                    <a:pt x="113" y="163"/>
                    <a:pt x="113" y="163"/>
                  </a:cubicBezTo>
                  <a:cubicBezTo>
                    <a:pt x="112" y="162"/>
                    <a:pt x="111" y="161"/>
                    <a:pt x="111" y="160"/>
                  </a:cubicBezTo>
                  <a:cubicBezTo>
                    <a:pt x="109" y="158"/>
                    <a:pt x="108" y="156"/>
                    <a:pt x="107" y="155"/>
                  </a:cubicBezTo>
                  <a:cubicBezTo>
                    <a:pt x="105" y="153"/>
                    <a:pt x="104" y="151"/>
                    <a:pt x="102" y="149"/>
                  </a:cubicBezTo>
                  <a:cubicBezTo>
                    <a:pt x="101" y="147"/>
                    <a:pt x="99" y="145"/>
                    <a:pt x="98" y="143"/>
                  </a:cubicBezTo>
                  <a:cubicBezTo>
                    <a:pt x="92" y="136"/>
                    <a:pt x="86" y="128"/>
                    <a:pt x="81" y="121"/>
                  </a:cubicBezTo>
                  <a:cubicBezTo>
                    <a:pt x="75" y="114"/>
                    <a:pt x="69" y="106"/>
                    <a:pt x="63" y="99"/>
                  </a:cubicBezTo>
                  <a:cubicBezTo>
                    <a:pt x="61" y="95"/>
                    <a:pt x="58" y="91"/>
                    <a:pt x="55" y="86"/>
                  </a:cubicBezTo>
                  <a:cubicBezTo>
                    <a:pt x="52" y="82"/>
                    <a:pt x="49" y="78"/>
                    <a:pt x="46" y="74"/>
                  </a:cubicBezTo>
                  <a:cubicBezTo>
                    <a:pt x="45" y="72"/>
                    <a:pt x="43" y="69"/>
                    <a:pt x="42" y="67"/>
                  </a:cubicBezTo>
                  <a:cubicBezTo>
                    <a:pt x="39" y="63"/>
                    <a:pt x="37" y="59"/>
                    <a:pt x="34" y="55"/>
                  </a:cubicBezTo>
                  <a:cubicBezTo>
                    <a:pt x="31" y="51"/>
                    <a:pt x="29" y="46"/>
                    <a:pt x="26" y="42"/>
                  </a:cubicBezTo>
                  <a:cubicBezTo>
                    <a:pt x="23" y="38"/>
                    <a:pt x="21" y="34"/>
                    <a:pt x="18" y="30"/>
                  </a:cubicBezTo>
                  <a:cubicBezTo>
                    <a:pt x="15" y="27"/>
                    <a:pt x="13" y="24"/>
                    <a:pt x="10" y="20"/>
                  </a:cubicBezTo>
                  <a:cubicBezTo>
                    <a:pt x="10" y="20"/>
                    <a:pt x="10" y="19"/>
                    <a:pt x="10" y="19"/>
                  </a:cubicBezTo>
                  <a:cubicBezTo>
                    <a:pt x="11" y="18"/>
                    <a:pt x="12" y="18"/>
                    <a:pt x="1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sp>
          <p:nvSpPr>
            <p:cNvPr id="189" name="ïşḻïḍé"/>
            <p:cNvSpPr/>
            <p:nvPr/>
          </p:nvSpPr>
          <p:spPr bwMode="auto">
            <a:xfrm>
              <a:off x="4573323" y="-3128262"/>
              <a:ext cx="14160" cy="17307"/>
            </a:xfrm>
            <a:custGeom>
              <a:gdLst>
                <a:gd name="T0" fmla="*/ 4 w 9"/>
                <a:gd name="T1" fmla="*/ 10 h 10"/>
                <a:gd name="T2" fmla="*/ 8 w 9"/>
                <a:gd name="T3" fmla="*/ 9 h 10"/>
                <a:gd name="T4" fmla="*/ 9 w 9"/>
                <a:gd name="T5" fmla="*/ 5 h 10"/>
                <a:gd name="T6" fmla="*/ 8 w 9"/>
                <a:gd name="T7" fmla="*/ 2 h 10"/>
                <a:gd name="T8" fmla="*/ 5 w 9"/>
                <a:gd name="T9" fmla="*/ 0 h 10"/>
                <a:gd name="T10" fmla="*/ 1 w 9"/>
                <a:gd name="T11" fmla="*/ 2 h 10"/>
                <a:gd name="T12" fmla="*/ 0 w 9"/>
                <a:gd name="T13" fmla="*/ 5 h 10"/>
                <a:gd name="T14" fmla="*/ 1 w 9"/>
                <a:gd name="T15" fmla="*/ 8 h 10"/>
                <a:gd name="T16" fmla="*/ 4 w 9"/>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4" y="10"/>
                  </a:moveTo>
                  <a:cubicBezTo>
                    <a:pt x="5" y="10"/>
                    <a:pt x="7" y="9"/>
                    <a:pt x="8" y="9"/>
                  </a:cubicBezTo>
                  <a:cubicBezTo>
                    <a:pt x="9" y="8"/>
                    <a:pt x="9" y="7"/>
                    <a:pt x="9" y="5"/>
                  </a:cubicBezTo>
                  <a:cubicBezTo>
                    <a:pt x="9" y="4"/>
                    <a:pt x="9" y="3"/>
                    <a:pt x="8" y="2"/>
                  </a:cubicBezTo>
                  <a:cubicBezTo>
                    <a:pt x="7" y="1"/>
                    <a:pt x="6" y="1"/>
                    <a:pt x="5" y="0"/>
                  </a:cubicBezTo>
                  <a:cubicBezTo>
                    <a:pt x="4" y="0"/>
                    <a:pt x="3" y="1"/>
                    <a:pt x="1" y="2"/>
                  </a:cubicBezTo>
                  <a:cubicBezTo>
                    <a:pt x="1" y="2"/>
                    <a:pt x="0" y="4"/>
                    <a:pt x="0" y="5"/>
                  </a:cubicBezTo>
                  <a:cubicBezTo>
                    <a:pt x="0" y="6"/>
                    <a:pt x="0" y="7"/>
                    <a:pt x="1" y="8"/>
                  </a:cubicBezTo>
                  <a:cubicBezTo>
                    <a:pt x="2" y="9"/>
                    <a:pt x="3"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12" name="ïṧľiḋé"/>
          <p:cNvGrpSpPr/>
          <p:nvPr/>
        </p:nvGrpSpPr>
        <p:grpSpPr>
          <a:xfrm>
            <a:off x="600740" y="252369"/>
            <a:ext cx="311521" cy="174642"/>
            <a:chOff x="4342042" y="-2269218"/>
            <a:chExt cx="311521" cy="174642"/>
          </a:xfrm>
          <a:solidFill>
            <a:schemeClr val="bg1">
              <a:lumMod val="95000"/>
            </a:schemeClr>
          </a:solidFill>
        </p:grpSpPr>
        <p:sp>
          <p:nvSpPr>
            <p:cNvPr id="186" name="ís1iḋè"/>
            <p:cNvSpPr/>
            <p:nvPr/>
          </p:nvSpPr>
          <p:spPr bwMode="auto">
            <a:xfrm flipH="1">
              <a:off x="4452176" y="-2129190"/>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7" name="ï$lïdé"/>
            <p:cNvSpPr/>
            <p:nvPr/>
          </p:nvSpPr>
          <p:spPr bwMode="auto">
            <a:xfrm>
              <a:off x="4342042" y="-2269218"/>
              <a:ext cx="311521" cy="174642"/>
            </a:xfrm>
            <a:custGeom>
              <a:gdLst>
                <a:gd name="T0" fmla="*/ 89 w 184"/>
                <a:gd name="T1" fmla="*/ 32 h 102"/>
                <a:gd name="T2" fmla="*/ 49 w 184"/>
                <a:gd name="T3" fmla="*/ 51 h 102"/>
                <a:gd name="T4" fmla="*/ 4 w 184"/>
                <a:gd name="T5" fmla="*/ 86 h 102"/>
                <a:gd name="T6" fmla="*/ 1 w 184"/>
                <a:gd name="T7" fmla="*/ 98 h 102"/>
                <a:gd name="T8" fmla="*/ 5 w 184"/>
                <a:gd name="T9" fmla="*/ 101 h 102"/>
                <a:gd name="T10" fmla="*/ 28 w 184"/>
                <a:gd name="T11" fmla="*/ 98 h 102"/>
                <a:gd name="T12" fmla="*/ 55 w 184"/>
                <a:gd name="T13" fmla="*/ 87 h 102"/>
                <a:gd name="T14" fmla="*/ 59 w 184"/>
                <a:gd name="T15" fmla="*/ 85 h 102"/>
                <a:gd name="T16" fmla="*/ 64 w 184"/>
                <a:gd name="T17" fmla="*/ 82 h 102"/>
                <a:gd name="T18" fmla="*/ 65 w 184"/>
                <a:gd name="T19" fmla="*/ 82 h 102"/>
                <a:gd name="T20" fmla="*/ 96 w 184"/>
                <a:gd name="T21" fmla="*/ 66 h 102"/>
                <a:gd name="T22" fmla="*/ 113 w 184"/>
                <a:gd name="T23" fmla="*/ 54 h 102"/>
                <a:gd name="T24" fmla="*/ 121 w 184"/>
                <a:gd name="T25" fmla="*/ 47 h 102"/>
                <a:gd name="T26" fmla="*/ 133 w 184"/>
                <a:gd name="T27" fmla="*/ 47 h 102"/>
                <a:gd name="T28" fmla="*/ 170 w 184"/>
                <a:gd name="T29" fmla="*/ 29 h 102"/>
                <a:gd name="T30" fmla="*/ 183 w 184"/>
                <a:gd name="T31" fmla="*/ 11 h 102"/>
                <a:gd name="T32" fmla="*/ 183 w 184"/>
                <a:gd name="T33" fmla="*/ 6 h 102"/>
                <a:gd name="T34" fmla="*/ 177 w 184"/>
                <a:gd name="T35" fmla="*/ 1 h 102"/>
                <a:gd name="T36" fmla="*/ 135 w 184"/>
                <a:gd name="T37" fmla="*/ 5 h 102"/>
                <a:gd name="T38" fmla="*/ 115 w 184"/>
                <a:gd name="T39" fmla="*/ 19 h 102"/>
                <a:gd name="T40" fmla="*/ 108 w 184"/>
                <a:gd name="T41" fmla="*/ 28 h 102"/>
                <a:gd name="T42" fmla="*/ 59 w 184"/>
                <a:gd name="T43" fmla="*/ 75 h 102"/>
                <a:gd name="T44" fmla="*/ 52 w 184"/>
                <a:gd name="T45" fmla="*/ 78 h 102"/>
                <a:gd name="T46" fmla="*/ 50 w 184"/>
                <a:gd name="T47" fmla="*/ 79 h 102"/>
                <a:gd name="T48" fmla="*/ 13 w 184"/>
                <a:gd name="T49" fmla="*/ 93 h 102"/>
                <a:gd name="T50" fmla="*/ 24 w 184"/>
                <a:gd name="T51" fmla="*/ 79 h 102"/>
                <a:gd name="T52" fmla="*/ 73 w 184"/>
                <a:gd name="T53" fmla="*/ 49 h 102"/>
                <a:gd name="T54" fmla="*/ 90 w 184"/>
                <a:gd name="T55" fmla="*/ 48 h 102"/>
                <a:gd name="T56" fmla="*/ 95 w 184"/>
                <a:gd name="T57" fmla="*/ 55 h 102"/>
                <a:gd name="T58" fmla="*/ 112 w 184"/>
                <a:gd name="T59" fmla="*/ 44 h 102"/>
                <a:gd name="T60" fmla="*/ 100 w 184"/>
                <a:gd name="T61" fmla="*/ 47 h 102"/>
                <a:gd name="T62" fmla="*/ 105 w 184"/>
                <a:gd name="T63" fmla="*/ 37 h 102"/>
                <a:gd name="T64" fmla="*/ 108 w 184"/>
                <a:gd name="T65" fmla="*/ 37 h 102"/>
                <a:gd name="T66" fmla="*/ 111 w 184"/>
                <a:gd name="T67" fmla="*/ 39 h 102"/>
                <a:gd name="T68" fmla="*/ 112 w 184"/>
                <a:gd name="T69" fmla="*/ 44 h 102"/>
                <a:gd name="T70" fmla="*/ 166 w 184"/>
                <a:gd name="T71" fmla="*/ 19 h 102"/>
                <a:gd name="T72" fmla="*/ 158 w 184"/>
                <a:gd name="T73" fmla="*/ 18 h 102"/>
                <a:gd name="T74" fmla="*/ 154 w 184"/>
                <a:gd name="T75" fmla="*/ 12 h 102"/>
                <a:gd name="T76" fmla="*/ 119 w 184"/>
                <a:gd name="T77" fmla="*/ 31 h 102"/>
                <a:gd name="T78" fmla="*/ 132 w 184"/>
                <a:gd name="T79" fmla="*/ 17 h 102"/>
                <a:gd name="T80" fmla="*/ 142 w 184"/>
                <a:gd name="T81" fmla="*/ 13 h 102"/>
                <a:gd name="T82" fmla="*/ 152 w 184"/>
                <a:gd name="T83" fmla="*/ 26 h 102"/>
                <a:gd name="T84" fmla="*/ 146 w 184"/>
                <a:gd name="T85" fmla="*/ 34 h 102"/>
                <a:gd name="T86" fmla="*/ 126 w 184"/>
                <a:gd name="T87" fmla="*/ 38 h 102"/>
                <a:gd name="T88" fmla="*/ 120 w 184"/>
                <a:gd name="T89" fmla="*/ 37 h 102"/>
                <a:gd name="T90" fmla="*/ 118 w 184"/>
                <a:gd name="T91" fmla="*/ 34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02">
                  <a:moveTo>
                    <a:pt x="108" y="28"/>
                  </a:moveTo>
                  <a:cubicBezTo>
                    <a:pt x="106" y="27"/>
                    <a:pt x="105" y="27"/>
                    <a:pt x="104" y="28"/>
                  </a:cubicBezTo>
                  <a:cubicBezTo>
                    <a:pt x="99" y="29"/>
                    <a:pt x="94" y="31"/>
                    <a:pt x="89" y="32"/>
                  </a:cubicBezTo>
                  <a:cubicBezTo>
                    <a:pt x="85" y="34"/>
                    <a:pt x="80" y="36"/>
                    <a:pt x="76" y="38"/>
                  </a:cubicBezTo>
                  <a:cubicBezTo>
                    <a:pt x="71" y="40"/>
                    <a:pt x="67" y="42"/>
                    <a:pt x="62" y="44"/>
                  </a:cubicBezTo>
                  <a:cubicBezTo>
                    <a:pt x="58" y="46"/>
                    <a:pt x="54" y="48"/>
                    <a:pt x="49" y="51"/>
                  </a:cubicBezTo>
                  <a:cubicBezTo>
                    <a:pt x="41" y="56"/>
                    <a:pt x="33" y="61"/>
                    <a:pt x="25" y="67"/>
                  </a:cubicBezTo>
                  <a:cubicBezTo>
                    <a:pt x="21" y="70"/>
                    <a:pt x="17" y="73"/>
                    <a:pt x="13" y="77"/>
                  </a:cubicBezTo>
                  <a:cubicBezTo>
                    <a:pt x="10" y="80"/>
                    <a:pt x="6" y="83"/>
                    <a:pt x="4" y="86"/>
                  </a:cubicBezTo>
                  <a:cubicBezTo>
                    <a:pt x="3" y="87"/>
                    <a:pt x="2" y="88"/>
                    <a:pt x="1" y="90"/>
                  </a:cubicBezTo>
                  <a:cubicBezTo>
                    <a:pt x="0" y="92"/>
                    <a:pt x="0" y="95"/>
                    <a:pt x="1" y="97"/>
                  </a:cubicBezTo>
                  <a:cubicBezTo>
                    <a:pt x="1" y="98"/>
                    <a:pt x="1" y="98"/>
                    <a:pt x="1" y="98"/>
                  </a:cubicBezTo>
                  <a:cubicBezTo>
                    <a:pt x="2" y="99"/>
                    <a:pt x="2" y="99"/>
                    <a:pt x="2" y="100"/>
                  </a:cubicBezTo>
                  <a:cubicBezTo>
                    <a:pt x="3" y="100"/>
                    <a:pt x="3" y="100"/>
                    <a:pt x="3" y="101"/>
                  </a:cubicBezTo>
                  <a:cubicBezTo>
                    <a:pt x="4" y="101"/>
                    <a:pt x="4" y="101"/>
                    <a:pt x="5" y="101"/>
                  </a:cubicBezTo>
                  <a:cubicBezTo>
                    <a:pt x="6" y="102"/>
                    <a:pt x="7" y="102"/>
                    <a:pt x="9" y="102"/>
                  </a:cubicBezTo>
                  <a:cubicBezTo>
                    <a:pt x="10" y="102"/>
                    <a:pt x="12" y="102"/>
                    <a:pt x="13" y="102"/>
                  </a:cubicBezTo>
                  <a:cubicBezTo>
                    <a:pt x="18" y="101"/>
                    <a:pt x="23" y="100"/>
                    <a:pt x="28" y="98"/>
                  </a:cubicBezTo>
                  <a:cubicBezTo>
                    <a:pt x="32" y="96"/>
                    <a:pt x="37" y="95"/>
                    <a:pt x="41" y="93"/>
                  </a:cubicBezTo>
                  <a:cubicBezTo>
                    <a:pt x="45" y="91"/>
                    <a:pt x="50" y="89"/>
                    <a:pt x="54" y="87"/>
                  </a:cubicBezTo>
                  <a:cubicBezTo>
                    <a:pt x="55" y="87"/>
                    <a:pt x="55" y="87"/>
                    <a:pt x="55" y="87"/>
                  </a:cubicBezTo>
                  <a:cubicBezTo>
                    <a:pt x="56" y="86"/>
                    <a:pt x="56" y="86"/>
                    <a:pt x="56" y="86"/>
                  </a:cubicBezTo>
                  <a:cubicBezTo>
                    <a:pt x="57" y="86"/>
                    <a:pt x="57" y="86"/>
                    <a:pt x="57" y="86"/>
                  </a:cubicBezTo>
                  <a:cubicBezTo>
                    <a:pt x="58" y="85"/>
                    <a:pt x="58" y="85"/>
                    <a:pt x="59" y="85"/>
                  </a:cubicBezTo>
                  <a:cubicBezTo>
                    <a:pt x="59" y="85"/>
                    <a:pt x="58" y="85"/>
                    <a:pt x="58" y="85"/>
                  </a:cubicBezTo>
                  <a:cubicBezTo>
                    <a:pt x="60" y="84"/>
                    <a:pt x="62" y="83"/>
                    <a:pt x="65" y="82"/>
                  </a:cubicBezTo>
                  <a:cubicBezTo>
                    <a:pt x="65" y="82"/>
                    <a:pt x="64" y="82"/>
                    <a:pt x="64" y="82"/>
                  </a:cubicBezTo>
                  <a:cubicBezTo>
                    <a:pt x="64" y="82"/>
                    <a:pt x="65" y="82"/>
                    <a:pt x="65" y="82"/>
                  </a:cubicBezTo>
                  <a:cubicBezTo>
                    <a:pt x="65" y="82"/>
                    <a:pt x="65" y="82"/>
                    <a:pt x="65" y="82"/>
                  </a:cubicBezTo>
                  <a:cubicBezTo>
                    <a:pt x="65" y="82"/>
                    <a:pt x="65" y="82"/>
                    <a:pt x="65" y="82"/>
                  </a:cubicBezTo>
                  <a:cubicBezTo>
                    <a:pt x="69" y="80"/>
                    <a:pt x="74" y="78"/>
                    <a:pt x="78" y="76"/>
                  </a:cubicBezTo>
                  <a:cubicBezTo>
                    <a:pt x="82" y="74"/>
                    <a:pt x="86" y="72"/>
                    <a:pt x="90" y="69"/>
                  </a:cubicBezTo>
                  <a:cubicBezTo>
                    <a:pt x="92" y="68"/>
                    <a:pt x="94" y="67"/>
                    <a:pt x="96" y="66"/>
                  </a:cubicBezTo>
                  <a:cubicBezTo>
                    <a:pt x="98" y="64"/>
                    <a:pt x="100" y="63"/>
                    <a:pt x="102" y="62"/>
                  </a:cubicBezTo>
                  <a:cubicBezTo>
                    <a:pt x="104" y="61"/>
                    <a:pt x="106" y="59"/>
                    <a:pt x="108" y="58"/>
                  </a:cubicBezTo>
                  <a:cubicBezTo>
                    <a:pt x="110" y="57"/>
                    <a:pt x="112" y="56"/>
                    <a:pt x="113" y="54"/>
                  </a:cubicBezTo>
                  <a:cubicBezTo>
                    <a:pt x="115" y="54"/>
                    <a:pt x="116" y="53"/>
                    <a:pt x="117" y="52"/>
                  </a:cubicBezTo>
                  <a:cubicBezTo>
                    <a:pt x="119" y="51"/>
                    <a:pt x="120" y="49"/>
                    <a:pt x="121" y="47"/>
                  </a:cubicBezTo>
                  <a:cubicBezTo>
                    <a:pt x="121" y="47"/>
                    <a:pt x="121" y="47"/>
                    <a:pt x="121" y="47"/>
                  </a:cubicBezTo>
                  <a:cubicBezTo>
                    <a:pt x="122" y="47"/>
                    <a:pt x="123" y="47"/>
                    <a:pt x="123" y="47"/>
                  </a:cubicBezTo>
                  <a:cubicBezTo>
                    <a:pt x="126" y="47"/>
                    <a:pt x="128" y="47"/>
                    <a:pt x="130" y="47"/>
                  </a:cubicBezTo>
                  <a:cubicBezTo>
                    <a:pt x="131" y="47"/>
                    <a:pt x="132" y="47"/>
                    <a:pt x="133" y="47"/>
                  </a:cubicBezTo>
                  <a:cubicBezTo>
                    <a:pt x="135" y="47"/>
                    <a:pt x="136" y="47"/>
                    <a:pt x="138" y="47"/>
                  </a:cubicBezTo>
                  <a:cubicBezTo>
                    <a:pt x="140" y="46"/>
                    <a:pt x="142" y="45"/>
                    <a:pt x="145" y="45"/>
                  </a:cubicBezTo>
                  <a:cubicBezTo>
                    <a:pt x="154" y="41"/>
                    <a:pt x="163" y="36"/>
                    <a:pt x="170" y="29"/>
                  </a:cubicBezTo>
                  <a:cubicBezTo>
                    <a:pt x="173" y="25"/>
                    <a:pt x="176" y="21"/>
                    <a:pt x="179" y="17"/>
                  </a:cubicBezTo>
                  <a:cubicBezTo>
                    <a:pt x="180" y="16"/>
                    <a:pt x="180" y="15"/>
                    <a:pt x="181" y="14"/>
                  </a:cubicBezTo>
                  <a:cubicBezTo>
                    <a:pt x="182" y="13"/>
                    <a:pt x="182" y="12"/>
                    <a:pt x="183" y="11"/>
                  </a:cubicBezTo>
                  <a:cubicBezTo>
                    <a:pt x="183" y="10"/>
                    <a:pt x="183" y="10"/>
                    <a:pt x="183" y="9"/>
                  </a:cubicBezTo>
                  <a:cubicBezTo>
                    <a:pt x="183" y="8"/>
                    <a:pt x="183" y="8"/>
                    <a:pt x="183" y="7"/>
                  </a:cubicBezTo>
                  <a:cubicBezTo>
                    <a:pt x="184" y="7"/>
                    <a:pt x="184" y="6"/>
                    <a:pt x="183" y="6"/>
                  </a:cubicBezTo>
                  <a:cubicBezTo>
                    <a:pt x="183" y="5"/>
                    <a:pt x="183" y="4"/>
                    <a:pt x="183" y="4"/>
                  </a:cubicBezTo>
                  <a:cubicBezTo>
                    <a:pt x="182" y="3"/>
                    <a:pt x="181" y="2"/>
                    <a:pt x="180" y="2"/>
                  </a:cubicBezTo>
                  <a:cubicBezTo>
                    <a:pt x="179" y="1"/>
                    <a:pt x="178" y="1"/>
                    <a:pt x="177" y="1"/>
                  </a:cubicBezTo>
                  <a:cubicBezTo>
                    <a:pt x="176" y="1"/>
                    <a:pt x="174" y="1"/>
                    <a:pt x="173" y="1"/>
                  </a:cubicBezTo>
                  <a:cubicBezTo>
                    <a:pt x="164" y="0"/>
                    <a:pt x="154" y="1"/>
                    <a:pt x="145" y="2"/>
                  </a:cubicBezTo>
                  <a:cubicBezTo>
                    <a:pt x="142" y="2"/>
                    <a:pt x="138" y="3"/>
                    <a:pt x="135" y="5"/>
                  </a:cubicBezTo>
                  <a:cubicBezTo>
                    <a:pt x="132" y="6"/>
                    <a:pt x="129" y="8"/>
                    <a:pt x="126" y="10"/>
                  </a:cubicBezTo>
                  <a:cubicBezTo>
                    <a:pt x="124" y="11"/>
                    <a:pt x="123" y="12"/>
                    <a:pt x="122" y="13"/>
                  </a:cubicBezTo>
                  <a:cubicBezTo>
                    <a:pt x="119" y="15"/>
                    <a:pt x="117" y="17"/>
                    <a:pt x="115" y="19"/>
                  </a:cubicBezTo>
                  <a:cubicBezTo>
                    <a:pt x="113" y="22"/>
                    <a:pt x="112" y="25"/>
                    <a:pt x="110" y="28"/>
                  </a:cubicBezTo>
                  <a:cubicBezTo>
                    <a:pt x="110" y="28"/>
                    <a:pt x="109" y="28"/>
                    <a:pt x="109" y="28"/>
                  </a:cubicBezTo>
                  <a:cubicBezTo>
                    <a:pt x="108" y="28"/>
                    <a:pt x="108" y="28"/>
                    <a:pt x="108" y="28"/>
                  </a:cubicBezTo>
                  <a:close/>
                  <a:moveTo>
                    <a:pt x="80" y="64"/>
                  </a:moveTo>
                  <a:cubicBezTo>
                    <a:pt x="77" y="66"/>
                    <a:pt x="73" y="68"/>
                    <a:pt x="69" y="70"/>
                  </a:cubicBezTo>
                  <a:cubicBezTo>
                    <a:pt x="66" y="72"/>
                    <a:pt x="62" y="73"/>
                    <a:pt x="59" y="75"/>
                  </a:cubicBezTo>
                  <a:cubicBezTo>
                    <a:pt x="59" y="75"/>
                    <a:pt x="59" y="75"/>
                    <a:pt x="59" y="75"/>
                  </a:cubicBezTo>
                  <a:cubicBezTo>
                    <a:pt x="57" y="75"/>
                    <a:pt x="55" y="76"/>
                    <a:pt x="53" y="77"/>
                  </a:cubicBezTo>
                  <a:cubicBezTo>
                    <a:pt x="53" y="77"/>
                    <a:pt x="53" y="78"/>
                    <a:pt x="52" y="78"/>
                  </a:cubicBezTo>
                  <a:cubicBezTo>
                    <a:pt x="52" y="78"/>
                    <a:pt x="52" y="78"/>
                    <a:pt x="52" y="78"/>
                  </a:cubicBezTo>
                  <a:cubicBezTo>
                    <a:pt x="52" y="78"/>
                    <a:pt x="52" y="78"/>
                    <a:pt x="51" y="78"/>
                  </a:cubicBezTo>
                  <a:cubicBezTo>
                    <a:pt x="51" y="78"/>
                    <a:pt x="50" y="79"/>
                    <a:pt x="50" y="79"/>
                  </a:cubicBezTo>
                  <a:cubicBezTo>
                    <a:pt x="49" y="79"/>
                    <a:pt x="48" y="80"/>
                    <a:pt x="46" y="80"/>
                  </a:cubicBezTo>
                  <a:cubicBezTo>
                    <a:pt x="38" y="84"/>
                    <a:pt x="29" y="88"/>
                    <a:pt x="20" y="91"/>
                  </a:cubicBezTo>
                  <a:cubicBezTo>
                    <a:pt x="18" y="91"/>
                    <a:pt x="16" y="92"/>
                    <a:pt x="13" y="93"/>
                  </a:cubicBezTo>
                  <a:cubicBezTo>
                    <a:pt x="12" y="93"/>
                    <a:pt x="11" y="93"/>
                    <a:pt x="10" y="93"/>
                  </a:cubicBezTo>
                  <a:cubicBezTo>
                    <a:pt x="12" y="90"/>
                    <a:pt x="14" y="88"/>
                    <a:pt x="17" y="86"/>
                  </a:cubicBezTo>
                  <a:cubicBezTo>
                    <a:pt x="19" y="84"/>
                    <a:pt x="22" y="81"/>
                    <a:pt x="24" y="79"/>
                  </a:cubicBezTo>
                  <a:cubicBezTo>
                    <a:pt x="28" y="76"/>
                    <a:pt x="32" y="73"/>
                    <a:pt x="36" y="70"/>
                  </a:cubicBezTo>
                  <a:cubicBezTo>
                    <a:pt x="40" y="68"/>
                    <a:pt x="44" y="65"/>
                    <a:pt x="48" y="63"/>
                  </a:cubicBezTo>
                  <a:cubicBezTo>
                    <a:pt x="56" y="57"/>
                    <a:pt x="65" y="53"/>
                    <a:pt x="73" y="49"/>
                  </a:cubicBezTo>
                  <a:cubicBezTo>
                    <a:pt x="74" y="49"/>
                    <a:pt x="74" y="48"/>
                    <a:pt x="75" y="48"/>
                  </a:cubicBezTo>
                  <a:cubicBezTo>
                    <a:pt x="79" y="47"/>
                    <a:pt x="83" y="45"/>
                    <a:pt x="87" y="43"/>
                  </a:cubicBezTo>
                  <a:cubicBezTo>
                    <a:pt x="87" y="45"/>
                    <a:pt x="88" y="47"/>
                    <a:pt x="90" y="48"/>
                  </a:cubicBezTo>
                  <a:cubicBezTo>
                    <a:pt x="90" y="49"/>
                    <a:pt x="90" y="50"/>
                    <a:pt x="91" y="50"/>
                  </a:cubicBezTo>
                  <a:cubicBezTo>
                    <a:pt x="92" y="51"/>
                    <a:pt x="92" y="52"/>
                    <a:pt x="93" y="53"/>
                  </a:cubicBezTo>
                  <a:cubicBezTo>
                    <a:pt x="93" y="54"/>
                    <a:pt x="94" y="55"/>
                    <a:pt x="95" y="55"/>
                  </a:cubicBezTo>
                  <a:cubicBezTo>
                    <a:pt x="94" y="56"/>
                    <a:pt x="93" y="57"/>
                    <a:pt x="92" y="57"/>
                  </a:cubicBezTo>
                  <a:cubicBezTo>
                    <a:pt x="88" y="60"/>
                    <a:pt x="84" y="62"/>
                    <a:pt x="80" y="64"/>
                  </a:cubicBezTo>
                  <a:close/>
                  <a:moveTo>
                    <a:pt x="112" y="44"/>
                  </a:moveTo>
                  <a:cubicBezTo>
                    <a:pt x="109" y="46"/>
                    <a:pt x="106" y="48"/>
                    <a:pt x="103" y="50"/>
                  </a:cubicBezTo>
                  <a:cubicBezTo>
                    <a:pt x="103" y="50"/>
                    <a:pt x="103" y="50"/>
                    <a:pt x="103" y="50"/>
                  </a:cubicBezTo>
                  <a:cubicBezTo>
                    <a:pt x="102" y="49"/>
                    <a:pt x="101" y="48"/>
                    <a:pt x="100" y="47"/>
                  </a:cubicBezTo>
                  <a:cubicBezTo>
                    <a:pt x="99" y="45"/>
                    <a:pt x="98" y="44"/>
                    <a:pt x="97" y="43"/>
                  </a:cubicBezTo>
                  <a:cubicBezTo>
                    <a:pt x="96" y="42"/>
                    <a:pt x="96" y="41"/>
                    <a:pt x="95" y="40"/>
                  </a:cubicBezTo>
                  <a:cubicBezTo>
                    <a:pt x="99" y="39"/>
                    <a:pt x="102" y="38"/>
                    <a:pt x="105" y="37"/>
                  </a:cubicBezTo>
                  <a:cubicBezTo>
                    <a:pt x="105" y="37"/>
                    <a:pt x="105" y="37"/>
                    <a:pt x="105" y="37"/>
                  </a:cubicBezTo>
                  <a:cubicBezTo>
                    <a:pt x="106" y="37"/>
                    <a:pt x="106" y="37"/>
                    <a:pt x="107" y="37"/>
                  </a:cubicBezTo>
                  <a:cubicBezTo>
                    <a:pt x="107" y="37"/>
                    <a:pt x="107" y="37"/>
                    <a:pt x="108" y="37"/>
                  </a:cubicBezTo>
                  <a:cubicBezTo>
                    <a:pt x="108" y="37"/>
                    <a:pt x="109" y="38"/>
                    <a:pt x="109" y="38"/>
                  </a:cubicBezTo>
                  <a:cubicBezTo>
                    <a:pt x="109" y="38"/>
                    <a:pt x="109" y="38"/>
                    <a:pt x="110" y="38"/>
                  </a:cubicBezTo>
                  <a:cubicBezTo>
                    <a:pt x="110" y="38"/>
                    <a:pt x="110" y="38"/>
                    <a:pt x="111" y="39"/>
                  </a:cubicBezTo>
                  <a:cubicBezTo>
                    <a:pt x="111" y="39"/>
                    <a:pt x="111" y="40"/>
                    <a:pt x="112" y="41"/>
                  </a:cubicBezTo>
                  <a:cubicBezTo>
                    <a:pt x="112" y="42"/>
                    <a:pt x="112" y="42"/>
                    <a:pt x="113" y="43"/>
                  </a:cubicBezTo>
                  <a:cubicBezTo>
                    <a:pt x="113" y="43"/>
                    <a:pt x="112" y="44"/>
                    <a:pt x="112" y="44"/>
                  </a:cubicBezTo>
                  <a:close/>
                  <a:moveTo>
                    <a:pt x="173" y="10"/>
                  </a:moveTo>
                  <a:cubicBezTo>
                    <a:pt x="172" y="11"/>
                    <a:pt x="172" y="11"/>
                    <a:pt x="172" y="11"/>
                  </a:cubicBezTo>
                  <a:cubicBezTo>
                    <a:pt x="170" y="14"/>
                    <a:pt x="168" y="16"/>
                    <a:pt x="166" y="19"/>
                  </a:cubicBezTo>
                  <a:cubicBezTo>
                    <a:pt x="165" y="20"/>
                    <a:pt x="163" y="22"/>
                    <a:pt x="161" y="23"/>
                  </a:cubicBezTo>
                  <a:cubicBezTo>
                    <a:pt x="161" y="23"/>
                    <a:pt x="161" y="23"/>
                    <a:pt x="161" y="23"/>
                  </a:cubicBezTo>
                  <a:cubicBezTo>
                    <a:pt x="160" y="21"/>
                    <a:pt x="159" y="20"/>
                    <a:pt x="158" y="18"/>
                  </a:cubicBezTo>
                  <a:cubicBezTo>
                    <a:pt x="158" y="17"/>
                    <a:pt x="157" y="17"/>
                    <a:pt x="157" y="16"/>
                  </a:cubicBezTo>
                  <a:cubicBezTo>
                    <a:pt x="157" y="16"/>
                    <a:pt x="157" y="15"/>
                    <a:pt x="156" y="15"/>
                  </a:cubicBezTo>
                  <a:cubicBezTo>
                    <a:pt x="156" y="14"/>
                    <a:pt x="155" y="13"/>
                    <a:pt x="154" y="12"/>
                  </a:cubicBezTo>
                  <a:cubicBezTo>
                    <a:pt x="154" y="12"/>
                    <a:pt x="153" y="11"/>
                    <a:pt x="153" y="11"/>
                  </a:cubicBezTo>
                  <a:cubicBezTo>
                    <a:pt x="159" y="10"/>
                    <a:pt x="166" y="10"/>
                    <a:pt x="173" y="10"/>
                  </a:cubicBezTo>
                  <a:close/>
                  <a:moveTo>
                    <a:pt x="119" y="31"/>
                  </a:moveTo>
                  <a:cubicBezTo>
                    <a:pt x="120" y="29"/>
                    <a:pt x="121" y="27"/>
                    <a:pt x="122" y="25"/>
                  </a:cubicBezTo>
                  <a:cubicBezTo>
                    <a:pt x="123" y="23"/>
                    <a:pt x="125" y="22"/>
                    <a:pt x="126" y="21"/>
                  </a:cubicBezTo>
                  <a:cubicBezTo>
                    <a:pt x="128" y="19"/>
                    <a:pt x="130" y="18"/>
                    <a:pt x="132" y="17"/>
                  </a:cubicBezTo>
                  <a:cubicBezTo>
                    <a:pt x="134" y="15"/>
                    <a:pt x="136" y="14"/>
                    <a:pt x="138" y="13"/>
                  </a:cubicBezTo>
                  <a:cubicBezTo>
                    <a:pt x="139" y="13"/>
                    <a:pt x="140" y="13"/>
                    <a:pt x="141" y="12"/>
                  </a:cubicBezTo>
                  <a:cubicBezTo>
                    <a:pt x="142" y="13"/>
                    <a:pt x="142" y="13"/>
                    <a:pt x="142" y="13"/>
                  </a:cubicBezTo>
                  <a:cubicBezTo>
                    <a:pt x="144" y="15"/>
                    <a:pt x="145" y="16"/>
                    <a:pt x="147" y="18"/>
                  </a:cubicBezTo>
                  <a:cubicBezTo>
                    <a:pt x="148" y="19"/>
                    <a:pt x="149" y="20"/>
                    <a:pt x="149" y="22"/>
                  </a:cubicBezTo>
                  <a:cubicBezTo>
                    <a:pt x="150" y="23"/>
                    <a:pt x="151" y="24"/>
                    <a:pt x="152" y="26"/>
                  </a:cubicBezTo>
                  <a:cubicBezTo>
                    <a:pt x="153" y="27"/>
                    <a:pt x="153" y="28"/>
                    <a:pt x="154" y="29"/>
                  </a:cubicBezTo>
                  <a:cubicBezTo>
                    <a:pt x="154" y="30"/>
                    <a:pt x="153" y="30"/>
                    <a:pt x="153" y="30"/>
                  </a:cubicBezTo>
                  <a:cubicBezTo>
                    <a:pt x="151" y="31"/>
                    <a:pt x="148" y="33"/>
                    <a:pt x="146" y="34"/>
                  </a:cubicBezTo>
                  <a:cubicBezTo>
                    <a:pt x="144" y="35"/>
                    <a:pt x="142" y="35"/>
                    <a:pt x="141" y="36"/>
                  </a:cubicBezTo>
                  <a:cubicBezTo>
                    <a:pt x="138" y="37"/>
                    <a:pt x="136" y="37"/>
                    <a:pt x="134" y="38"/>
                  </a:cubicBezTo>
                  <a:cubicBezTo>
                    <a:pt x="132" y="38"/>
                    <a:pt x="129" y="38"/>
                    <a:pt x="126" y="38"/>
                  </a:cubicBezTo>
                  <a:cubicBezTo>
                    <a:pt x="125" y="38"/>
                    <a:pt x="123" y="38"/>
                    <a:pt x="122" y="37"/>
                  </a:cubicBezTo>
                  <a:cubicBezTo>
                    <a:pt x="122" y="37"/>
                    <a:pt x="122" y="37"/>
                    <a:pt x="122" y="37"/>
                  </a:cubicBezTo>
                  <a:cubicBezTo>
                    <a:pt x="121" y="37"/>
                    <a:pt x="121" y="37"/>
                    <a:pt x="120" y="37"/>
                  </a:cubicBezTo>
                  <a:cubicBezTo>
                    <a:pt x="120" y="36"/>
                    <a:pt x="119" y="35"/>
                    <a:pt x="119" y="34"/>
                  </a:cubicBezTo>
                  <a:cubicBezTo>
                    <a:pt x="119" y="34"/>
                    <a:pt x="119" y="34"/>
                    <a:pt x="119" y="34"/>
                  </a:cubicBezTo>
                  <a:cubicBezTo>
                    <a:pt x="119" y="34"/>
                    <a:pt x="118" y="34"/>
                    <a:pt x="118" y="34"/>
                  </a:cubicBezTo>
                  <a:cubicBezTo>
                    <a:pt x="118" y="34"/>
                    <a:pt x="118" y="34"/>
                    <a:pt x="118" y="34"/>
                  </a:cubicBezTo>
                  <a:cubicBezTo>
                    <a:pt x="119" y="33"/>
                    <a:pt x="119" y="32"/>
                    <a:pt x="11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endParaRPr lang="en-US">
                <a:latin typeface="仓耳玄三M W05" panose="02020400000000000000" pitchFamily="18" charset="-122"/>
              </a:endParaRPr>
            </a:p>
          </p:txBody>
        </p:sp>
      </p:grpSp>
      <p:grpSp>
        <p:nvGrpSpPr>
          <p:cNvPr id="15" name="ïsľîḑé"/>
          <p:cNvGrpSpPr/>
          <p:nvPr/>
        </p:nvGrpSpPr>
        <p:grpSpPr>
          <a:xfrm>
            <a:off x="52476" y="-196861"/>
            <a:ext cx="361868" cy="377602"/>
            <a:chOff x="5197938" y="-1249692"/>
            <a:chExt cx="361868" cy="377602"/>
          </a:xfrm>
          <a:solidFill>
            <a:schemeClr val="bg1">
              <a:lumMod val="95000"/>
            </a:schemeClr>
          </a:solidFill>
        </p:grpSpPr>
        <p:sp>
          <p:nvSpPr>
            <p:cNvPr id="172" name="iṩľïde"/>
            <p:cNvSpPr/>
            <p:nvPr/>
          </p:nvSpPr>
          <p:spPr bwMode="auto">
            <a:xfrm>
              <a:off x="5197938" y="-1249692"/>
              <a:ext cx="361868" cy="377602"/>
            </a:xfrm>
            <a:custGeom>
              <a:gdLst>
                <a:gd name="T0" fmla="*/ 107 w 214"/>
                <a:gd name="T1" fmla="*/ 213 h 221"/>
                <a:gd name="T2" fmla="*/ 112 w 214"/>
                <a:gd name="T3" fmla="*/ 217 h 221"/>
                <a:gd name="T4" fmla="*/ 114 w 214"/>
                <a:gd name="T5" fmla="*/ 218 h 221"/>
                <a:gd name="T6" fmla="*/ 119 w 214"/>
                <a:gd name="T7" fmla="*/ 221 h 221"/>
                <a:gd name="T8" fmla="*/ 124 w 214"/>
                <a:gd name="T9" fmla="*/ 220 h 221"/>
                <a:gd name="T10" fmla="*/ 127 w 214"/>
                <a:gd name="T11" fmla="*/ 218 h 221"/>
                <a:gd name="T12" fmla="*/ 135 w 214"/>
                <a:gd name="T13" fmla="*/ 211 h 221"/>
                <a:gd name="T14" fmla="*/ 155 w 214"/>
                <a:gd name="T15" fmla="*/ 192 h 221"/>
                <a:gd name="T16" fmla="*/ 175 w 214"/>
                <a:gd name="T17" fmla="*/ 171 h 221"/>
                <a:gd name="T18" fmla="*/ 206 w 214"/>
                <a:gd name="T19" fmla="*/ 142 h 221"/>
                <a:gd name="T20" fmla="*/ 213 w 214"/>
                <a:gd name="T21" fmla="*/ 134 h 221"/>
                <a:gd name="T22" fmla="*/ 213 w 214"/>
                <a:gd name="T23" fmla="*/ 128 h 221"/>
                <a:gd name="T24" fmla="*/ 206 w 214"/>
                <a:gd name="T25" fmla="*/ 120 h 221"/>
                <a:gd name="T26" fmla="*/ 178 w 214"/>
                <a:gd name="T27" fmla="*/ 88 h 221"/>
                <a:gd name="T28" fmla="*/ 158 w 214"/>
                <a:gd name="T29" fmla="*/ 69 h 221"/>
                <a:gd name="T30" fmla="*/ 147 w 214"/>
                <a:gd name="T31" fmla="*/ 57 h 221"/>
                <a:gd name="T32" fmla="*/ 128 w 214"/>
                <a:gd name="T33" fmla="*/ 34 h 221"/>
                <a:gd name="T34" fmla="*/ 128 w 214"/>
                <a:gd name="T35" fmla="*/ 34 h 221"/>
                <a:gd name="T36" fmla="*/ 128 w 214"/>
                <a:gd name="T37" fmla="*/ 34 h 221"/>
                <a:gd name="T38" fmla="*/ 117 w 214"/>
                <a:gd name="T39" fmla="*/ 21 h 221"/>
                <a:gd name="T40" fmla="*/ 107 w 214"/>
                <a:gd name="T41" fmla="*/ 11 h 221"/>
                <a:gd name="T42" fmla="*/ 95 w 214"/>
                <a:gd name="T43" fmla="*/ 2 h 221"/>
                <a:gd name="T44" fmla="*/ 90 w 214"/>
                <a:gd name="T45" fmla="*/ 0 h 221"/>
                <a:gd name="T46" fmla="*/ 85 w 214"/>
                <a:gd name="T47" fmla="*/ 1 h 221"/>
                <a:gd name="T48" fmla="*/ 84 w 214"/>
                <a:gd name="T49" fmla="*/ 2 h 221"/>
                <a:gd name="T50" fmla="*/ 80 w 214"/>
                <a:gd name="T51" fmla="*/ 5 h 221"/>
                <a:gd name="T52" fmla="*/ 66 w 214"/>
                <a:gd name="T53" fmla="*/ 19 h 221"/>
                <a:gd name="T54" fmla="*/ 36 w 214"/>
                <a:gd name="T55" fmla="*/ 48 h 221"/>
                <a:gd name="T56" fmla="*/ 2 w 214"/>
                <a:gd name="T57" fmla="*/ 80 h 221"/>
                <a:gd name="T58" fmla="*/ 1 w 214"/>
                <a:gd name="T59" fmla="*/ 81 h 221"/>
                <a:gd name="T60" fmla="*/ 0 w 214"/>
                <a:gd name="T61" fmla="*/ 85 h 221"/>
                <a:gd name="T62" fmla="*/ 16 w 214"/>
                <a:gd name="T63" fmla="*/ 105 h 221"/>
                <a:gd name="T64" fmla="*/ 41 w 214"/>
                <a:gd name="T65" fmla="*/ 136 h 221"/>
                <a:gd name="T66" fmla="*/ 64 w 214"/>
                <a:gd name="T67" fmla="*/ 164 h 221"/>
                <a:gd name="T68" fmla="*/ 94 w 214"/>
                <a:gd name="T69" fmla="*/ 199 h 221"/>
                <a:gd name="T70" fmla="*/ 205 w 214"/>
                <a:gd name="T71" fmla="*/ 130 h 221"/>
                <a:gd name="T72" fmla="*/ 205 w 214"/>
                <a:gd name="T73" fmla="*/ 130 h 221"/>
                <a:gd name="T74" fmla="*/ 72 w 214"/>
                <a:gd name="T75" fmla="*/ 159 h 221"/>
                <a:gd name="T76" fmla="*/ 46 w 214"/>
                <a:gd name="T77" fmla="*/ 127 h 221"/>
                <a:gd name="T78" fmla="*/ 27 w 214"/>
                <a:gd name="T79" fmla="*/ 103 h 221"/>
                <a:gd name="T80" fmla="*/ 11 w 214"/>
                <a:gd name="T81" fmla="*/ 85 h 221"/>
                <a:gd name="T82" fmla="*/ 40 w 214"/>
                <a:gd name="T83" fmla="*/ 56 h 221"/>
                <a:gd name="T84" fmla="*/ 61 w 214"/>
                <a:gd name="T85" fmla="*/ 37 h 221"/>
                <a:gd name="T86" fmla="*/ 80 w 214"/>
                <a:gd name="T87" fmla="*/ 18 h 221"/>
                <a:gd name="T88" fmla="*/ 92 w 214"/>
                <a:gd name="T89" fmla="*/ 11 h 221"/>
                <a:gd name="T90" fmla="*/ 104 w 214"/>
                <a:gd name="T91" fmla="*/ 21 h 221"/>
                <a:gd name="T92" fmla="*/ 120 w 214"/>
                <a:gd name="T93" fmla="*/ 39 h 221"/>
                <a:gd name="T94" fmla="*/ 146 w 214"/>
                <a:gd name="T95" fmla="*/ 71 h 221"/>
                <a:gd name="T96" fmla="*/ 167 w 214"/>
                <a:gd name="T97" fmla="*/ 90 h 221"/>
                <a:gd name="T98" fmla="*/ 196 w 214"/>
                <a:gd name="T99" fmla="*/ 122 h 221"/>
                <a:gd name="T100" fmla="*/ 204 w 214"/>
                <a:gd name="T101" fmla="*/ 131 h 221"/>
                <a:gd name="T102" fmla="*/ 196 w 214"/>
                <a:gd name="T103" fmla="*/ 139 h 221"/>
                <a:gd name="T104" fmla="*/ 166 w 214"/>
                <a:gd name="T105" fmla="*/ 167 h 221"/>
                <a:gd name="T106" fmla="*/ 145 w 214"/>
                <a:gd name="T107" fmla="*/ 188 h 221"/>
                <a:gd name="T108" fmla="*/ 123 w 214"/>
                <a:gd name="T109" fmla="*/ 209 h 221"/>
                <a:gd name="T110" fmla="*/ 118 w 214"/>
                <a:gd name="T111" fmla="*/ 211 h 221"/>
                <a:gd name="T112" fmla="*/ 116 w 214"/>
                <a:gd name="T113" fmla="*/ 208 h 221"/>
                <a:gd name="T114" fmla="*/ 109 w 214"/>
                <a:gd name="T115" fmla="*/ 201 h 221"/>
                <a:gd name="T116" fmla="*/ 80 w 214"/>
                <a:gd name="T117" fmla="*/ 168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221">
                  <a:moveTo>
                    <a:pt x="103" y="208"/>
                  </a:moveTo>
                  <a:cubicBezTo>
                    <a:pt x="104" y="210"/>
                    <a:pt x="106" y="211"/>
                    <a:pt x="107" y="213"/>
                  </a:cubicBezTo>
                  <a:cubicBezTo>
                    <a:pt x="108" y="213"/>
                    <a:pt x="109" y="214"/>
                    <a:pt x="109" y="215"/>
                  </a:cubicBezTo>
                  <a:cubicBezTo>
                    <a:pt x="110" y="216"/>
                    <a:pt x="111" y="216"/>
                    <a:pt x="112" y="217"/>
                  </a:cubicBezTo>
                  <a:cubicBezTo>
                    <a:pt x="112" y="217"/>
                    <a:pt x="112" y="218"/>
                    <a:pt x="113" y="218"/>
                  </a:cubicBezTo>
                  <a:cubicBezTo>
                    <a:pt x="113" y="218"/>
                    <a:pt x="114" y="218"/>
                    <a:pt x="114" y="218"/>
                  </a:cubicBezTo>
                  <a:cubicBezTo>
                    <a:pt x="114" y="219"/>
                    <a:pt x="115" y="219"/>
                    <a:pt x="116" y="220"/>
                  </a:cubicBezTo>
                  <a:cubicBezTo>
                    <a:pt x="117" y="220"/>
                    <a:pt x="118" y="220"/>
                    <a:pt x="119" y="221"/>
                  </a:cubicBezTo>
                  <a:cubicBezTo>
                    <a:pt x="120" y="221"/>
                    <a:pt x="121" y="221"/>
                    <a:pt x="122" y="221"/>
                  </a:cubicBezTo>
                  <a:cubicBezTo>
                    <a:pt x="123" y="220"/>
                    <a:pt x="124" y="220"/>
                    <a:pt x="124" y="220"/>
                  </a:cubicBezTo>
                  <a:cubicBezTo>
                    <a:pt x="125" y="220"/>
                    <a:pt x="125" y="219"/>
                    <a:pt x="125" y="219"/>
                  </a:cubicBezTo>
                  <a:cubicBezTo>
                    <a:pt x="126" y="219"/>
                    <a:pt x="127" y="218"/>
                    <a:pt x="127" y="218"/>
                  </a:cubicBezTo>
                  <a:cubicBezTo>
                    <a:pt x="129" y="217"/>
                    <a:pt x="130" y="216"/>
                    <a:pt x="131" y="215"/>
                  </a:cubicBezTo>
                  <a:cubicBezTo>
                    <a:pt x="132" y="214"/>
                    <a:pt x="134" y="212"/>
                    <a:pt x="135" y="211"/>
                  </a:cubicBezTo>
                  <a:cubicBezTo>
                    <a:pt x="139" y="208"/>
                    <a:pt x="142" y="205"/>
                    <a:pt x="145" y="202"/>
                  </a:cubicBezTo>
                  <a:cubicBezTo>
                    <a:pt x="149" y="198"/>
                    <a:pt x="152" y="195"/>
                    <a:pt x="155" y="192"/>
                  </a:cubicBezTo>
                  <a:cubicBezTo>
                    <a:pt x="159" y="188"/>
                    <a:pt x="162" y="185"/>
                    <a:pt x="165" y="181"/>
                  </a:cubicBezTo>
                  <a:cubicBezTo>
                    <a:pt x="168" y="178"/>
                    <a:pt x="172" y="175"/>
                    <a:pt x="175" y="171"/>
                  </a:cubicBezTo>
                  <a:cubicBezTo>
                    <a:pt x="182" y="164"/>
                    <a:pt x="189" y="158"/>
                    <a:pt x="196" y="151"/>
                  </a:cubicBezTo>
                  <a:cubicBezTo>
                    <a:pt x="199" y="148"/>
                    <a:pt x="202" y="145"/>
                    <a:pt x="206" y="142"/>
                  </a:cubicBezTo>
                  <a:cubicBezTo>
                    <a:pt x="208" y="140"/>
                    <a:pt x="209" y="139"/>
                    <a:pt x="211" y="137"/>
                  </a:cubicBezTo>
                  <a:cubicBezTo>
                    <a:pt x="212" y="136"/>
                    <a:pt x="213" y="135"/>
                    <a:pt x="213" y="134"/>
                  </a:cubicBezTo>
                  <a:cubicBezTo>
                    <a:pt x="214" y="133"/>
                    <a:pt x="214" y="132"/>
                    <a:pt x="214" y="131"/>
                  </a:cubicBezTo>
                  <a:cubicBezTo>
                    <a:pt x="214" y="130"/>
                    <a:pt x="214" y="129"/>
                    <a:pt x="213" y="128"/>
                  </a:cubicBezTo>
                  <a:cubicBezTo>
                    <a:pt x="212" y="127"/>
                    <a:pt x="211" y="126"/>
                    <a:pt x="210" y="124"/>
                  </a:cubicBezTo>
                  <a:cubicBezTo>
                    <a:pt x="209" y="123"/>
                    <a:pt x="208" y="121"/>
                    <a:pt x="206" y="120"/>
                  </a:cubicBezTo>
                  <a:cubicBezTo>
                    <a:pt x="203" y="116"/>
                    <a:pt x="201" y="113"/>
                    <a:pt x="198" y="109"/>
                  </a:cubicBezTo>
                  <a:cubicBezTo>
                    <a:pt x="191" y="102"/>
                    <a:pt x="185" y="95"/>
                    <a:pt x="178" y="88"/>
                  </a:cubicBezTo>
                  <a:cubicBezTo>
                    <a:pt x="175" y="85"/>
                    <a:pt x="172" y="82"/>
                    <a:pt x="168" y="78"/>
                  </a:cubicBezTo>
                  <a:cubicBezTo>
                    <a:pt x="165" y="75"/>
                    <a:pt x="161" y="72"/>
                    <a:pt x="158" y="69"/>
                  </a:cubicBezTo>
                  <a:cubicBezTo>
                    <a:pt x="156" y="67"/>
                    <a:pt x="154" y="65"/>
                    <a:pt x="152" y="63"/>
                  </a:cubicBezTo>
                  <a:cubicBezTo>
                    <a:pt x="150" y="61"/>
                    <a:pt x="148" y="59"/>
                    <a:pt x="147" y="57"/>
                  </a:cubicBezTo>
                  <a:cubicBezTo>
                    <a:pt x="144" y="54"/>
                    <a:pt x="141" y="50"/>
                    <a:pt x="138" y="46"/>
                  </a:cubicBezTo>
                  <a:cubicBezTo>
                    <a:pt x="135" y="42"/>
                    <a:pt x="131" y="38"/>
                    <a:pt x="128" y="34"/>
                  </a:cubicBezTo>
                  <a:cubicBezTo>
                    <a:pt x="128" y="34"/>
                    <a:pt x="128" y="35"/>
                    <a:pt x="128" y="35"/>
                  </a:cubicBezTo>
                  <a:cubicBezTo>
                    <a:pt x="128" y="35"/>
                    <a:pt x="128" y="34"/>
                    <a:pt x="128" y="34"/>
                  </a:cubicBezTo>
                  <a:cubicBezTo>
                    <a:pt x="128" y="34"/>
                    <a:pt x="128" y="34"/>
                    <a:pt x="128" y="34"/>
                  </a:cubicBezTo>
                  <a:cubicBezTo>
                    <a:pt x="128" y="34"/>
                    <a:pt x="128" y="34"/>
                    <a:pt x="128" y="34"/>
                  </a:cubicBezTo>
                  <a:cubicBezTo>
                    <a:pt x="126" y="32"/>
                    <a:pt x="124" y="29"/>
                    <a:pt x="122" y="27"/>
                  </a:cubicBezTo>
                  <a:cubicBezTo>
                    <a:pt x="120" y="25"/>
                    <a:pt x="119" y="23"/>
                    <a:pt x="117" y="21"/>
                  </a:cubicBezTo>
                  <a:cubicBezTo>
                    <a:pt x="116" y="19"/>
                    <a:pt x="114" y="17"/>
                    <a:pt x="112" y="16"/>
                  </a:cubicBezTo>
                  <a:cubicBezTo>
                    <a:pt x="111" y="14"/>
                    <a:pt x="109" y="12"/>
                    <a:pt x="107" y="11"/>
                  </a:cubicBezTo>
                  <a:cubicBezTo>
                    <a:pt x="106" y="9"/>
                    <a:pt x="104" y="7"/>
                    <a:pt x="102" y="6"/>
                  </a:cubicBezTo>
                  <a:cubicBezTo>
                    <a:pt x="100" y="4"/>
                    <a:pt x="97" y="3"/>
                    <a:pt x="95" y="2"/>
                  </a:cubicBezTo>
                  <a:cubicBezTo>
                    <a:pt x="94" y="1"/>
                    <a:pt x="93" y="1"/>
                    <a:pt x="92" y="0"/>
                  </a:cubicBezTo>
                  <a:cubicBezTo>
                    <a:pt x="91" y="0"/>
                    <a:pt x="91" y="0"/>
                    <a:pt x="90" y="0"/>
                  </a:cubicBezTo>
                  <a:cubicBezTo>
                    <a:pt x="89" y="0"/>
                    <a:pt x="89" y="0"/>
                    <a:pt x="88" y="0"/>
                  </a:cubicBezTo>
                  <a:cubicBezTo>
                    <a:pt x="87" y="0"/>
                    <a:pt x="86" y="0"/>
                    <a:pt x="85" y="1"/>
                  </a:cubicBezTo>
                  <a:cubicBezTo>
                    <a:pt x="85" y="1"/>
                    <a:pt x="85" y="1"/>
                    <a:pt x="85" y="1"/>
                  </a:cubicBezTo>
                  <a:cubicBezTo>
                    <a:pt x="85" y="1"/>
                    <a:pt x="85" y="1"/>
                    <a:pt x="84" y="2"/>
                  </a:cubicBezTo>
                  <a:cubicBezTo>
                    <a:pt x="84" y="2"/>
                    <a:pt x="83" y="2"/>
                    <a:pt x="83" y="3"/>
                  </a:cubicBezTo>
                  <a:cubicBezTo>
                    <a:pt x="82" y="4"/>
                    <a:pt x="81" y="5"/>
                    <a:pt x="80" y="5"/>
                  </a:cubicBezTo>
                  <a:cubicBezTo>
                    <a:pt x="78" y="7"/>
                    <a:pt x="77" y="8"/>
                    <a:pt x="75" y="10"/>
                  </a:cubicBezTo>
                  <a:cubicBezTo>
                    <a:pt x="72" y="13"/>
                    <a:pt x="69" y="16"/>
                    <a:pt x="66" y="19"/>
                  </a:cubicBezTo>
                  <a:cubicBezTo>
                    <a:pt x="62" y="22"/>
                    <a:pt x="59" y="25"/>
                    <a:pt x="56" y="28"/>
                  </a:cubicBezTo>
                  <a:cubicBezTo>
                    <a:pt x="49" y="35"/>
                    <a:pt x="42" y="41"/>
                    <a:pt x="36" y="48"/>
                  </a:cubicBezTo>
                  <a:cubicBezTo>
                    <a:pt x="30" y="53"/>
                    <a:pt x="25" y="58"/>
                    <a:pt x="20" y="63"/>
                  </a:cubicBezTo>
                  <a:cubicBezTo>
                    <a:pt x="14" y="69"/>
                    <a:pt x="8" y="75"/>
                    <a:pt x="2" y="80"/>
                  </a:cubicBezTo>
                  <a:cubicBezTo>
                    <a:pt x="2" y="81"/>
                    <a:pt x="2" y="81"/>
                    <a:pt x="2" y="81"/>
                  </a:cubicBezTo>
                  <a:cubicBezTo>
                    <a:pt x="2" y="81"/>
                    <a:pt x="2" y="81"/>
                    <a:pt x="1" y="81"/>
                  </a:cubicBezTo>
                  <a:cubicBezTo>
                    <a:pt x="1" y="81"/>
                    <a:pt x="1" y="81"/>
                    <a:pt x="1" y="82"/>
                  </a:cubicBezTo>
                  <a:cubicBezTo>
                    <a:pt x="0" y="82"/>
                    <a:pt x="0" y="84"/>
                    <a:pt x="0" y="85"/>
                  </a:cubicBezTo>
                  <a:cubicBezTo>
                    <a:pt x="0" y="86"/>
                    <a:pt x="1" y="87"/>
                    <a:pt x="1" y="88"/>
                  </a:cubicBezTo>
                  <a:cubicBezTo>
                    <a:pt x="6" y="94"/>
                    <a:pt x="11" y="99"/>
                    <a:pt x="16" y="105"/>
                  </a:cubicBezTo>
                  <a:cubicBezTo>
                    <a:pt x="20" y="110"/>
                    <a:pt x="24" y="115"/>
                    <a:pt x="29" y="120"/>
                  </a:cubicBezTo>
                  <a:cubicBezTo>
                    <a:pt x="33" y="125"/>
                    <a:pt x="37" y="130"/>
                    <a:pt x="41" y="136"/>
                  </a:cubicBezTo>
                  <a:cubicBezTo>
                    <a:pt x="46" y="141"/>
                    <a:pt x="50" y="147"/>
                    <a:pt x="55" y="152"/>
                  </a:cubicBezTo>
                  <a:cubicBezTo>
                    <a:pt x="58" y="156"/>
                    <a:pt x="61" y="160"/>
                    <a:pt x="64" y="164"/>
                  </a:cubicBezTo>
                  <a:cubicBezTo>
                    <a:pt x="68" y="168"/>
                    <a:pt x="71" y="172"/>
                    <a:pt x="75" y="176"/>
                  </a:cubicBezTo>
                  <a:cubicBezTo>
                    <a:pt x="81" y="184"/>
                    <a:pt x="88" y="191"/>
                    <a:pt x="94" y="199"/>
                  </a:cubicBezTo>
                  <a:cubicBezTo>
                    <a:pt x="97" y="202"/>
                    <a:pt x="100" y="205"/>
                    <a:pt x="103" y="208"/>
                  </a:cubicBezTo>
                  <a:close/>
                  <a:moveTo>
                    <a:pt x="205" y="130"/>
                  </a:moveTo>
                  <a:cubicBezTo>
                    <a:pt x="205" y="130"/>
                    <a:pt x="205" y="130"/>
                    <a:pt x="205" y="130"/>
                  </a:cubicBezTo>
                  <a:cubicBezTo>
                    <a:pt x="205" y="130"/>
                    <a:pt x="205" y="130"/>
                    <a:pt x="205" y="130"/>
                  </a:cubicBezTo>
                  <a:cubicBezTo>
                    <a:pt x="205" y="130"/>
                    <a:pt x="205" y="130"/>
                    <a:pt x="205" y="130"/>
                  </a:cubicBezTo>
                  <a:close/>
                  <a:moveTo>
                    <a:pt x="72" y="159"/>
                  </a:moveTo>
                  <a:cubicBezTo>
                    <a:pt x="66" y="152"/>
                    <a:pt x="61" y="144"/>
                    <a:pt x="55" y="137"/>
                  </a:cubicBezTo>
                  <a:cubicBezTo>
                    <a:pt x="52" y="134"/>
                    <a:pt x="49" y="130"/>
                    <a:pt x="46" y="127"/>
                  </a:cubicBezTo>
                  <a:cubicBezTo>
                    <a:pt x="43" y="123"/>
                    <a:pt x="40" y="119"/>
                    <a:pt x="37" y="115"/>
                  </a:cubicBezTo>
                  <a:cubicBezTo>
                    <a:pt x="33" y="111"/>
                    <a:pt x="30" y="107"/>
                    <a:pt x="27" y="103"/>
                  </a:cubicBezTo>
                  <a:cubicBezTo>
                    <a:pt x="24" y="100"/>
                    <a:pt x="21" y="96"/>
                    <a:pt x="17" y="92"/>
                  </a:cubicBezTo>
                  <a:cubicBezTo>
                    <a:pt x="15" y="90"/>
                    <a:pt x="13" y="87"/>
                    <a:pt x="11" y="85"/>
                  </a:cubicBezTo>
                  <a:cubicBezTo>
                    <a:pt x="17" y="78"/>
                    <a:pt x="24" y="72"/>
                    <a:pt x="30" y="66"/>
                  </a:cubicBezTo>
                  <a:cubicBezTo>
                    <a:pt x="34" y="63"/>
                    <a:pt x="37" y="59"/>
                    <a:pt x="40" y="56"/>
                  </a:cubicBezTo>
                  <a:cubicBezTo>
                    <a:pt x="44" y="53"/>
                    <a:pt x="47" y="50"/>
                    <a:pt x="50" y="46"/>
                  </a:cubicBezTo>
                  <a:cubicBezTo>
                    <a:pt x="54" y="43"/>
                    <a:pt x="57" y="40"/>
                    <a:pt x="61" y="37"/>
                  </a:cubicBezTo>
                  <a:cubicBezTo>
                    <a:pt x="64" y="33"/>
                    <a:pt x="67" y="30"/>
                    <a:pt x="70" y="27"/>
                  </a:cubicBezTo>
                  <a:cubicBezTo>
                    <a:pt x="74" y="24"/>
                    <a:pt x="77" y="21"/>
                    <a:pt x="80" y="18"/>
                  </a:cubicBezTo>
                  <a:cubicBezTo>
                    <a:pt x="83" y="15"/>
                    <a:pt x="86" y="12"/>
                    <a:pt x="90" y="9"/>
                  </a:cubicBezTo>
                  <a:cubicBezTo>
                    <a:pt x="90" y="10"/>
                    <a:pt x="91" y="10"/>
                    <a:pt x="92" y="11"/>
                  </a:cubicBezTo>
                  <a:cubicBezTo>
                    <a:pt x="93" y="11"/>
                    <a:pt x="94" y="12"/>
                    <a:pt x="95" y="13"/>
                  </a:cubicBezTo>
                  <a:cubicBezTo>
                    <a:pt x="98" y="15"/>
                    <a:pt x="101" y="18"/>
                    <a:pt x="104" y="21"/>
                  </a:cubicBezTo>
                  <a:cubicBezTo>
                    <a:pt x="107" y="23"/>
                    <a:pt x="109" y="26"/>
                    <a:pt x="111" y="28"/>
                  </a:cubicBezTo>
                  <a:cubicBezTo>
                    <a:pt x="114" y="32"/>
                    <a:pt x="117" y="35"/>
                    <a:pt x="120" y="39"/>
                  </a:cubicBezTo>
                  <a:cubicBezTo>
                    <a:pt x="123" y="42"/>
                    <a:pt x="125" y="46"/>
                    <a:pt x="128" y="49"/>
                  </a:cubicBezTo>
                  <a:cubicBezTo>
                    <a:pt x="134" y="56"/>
                    <a:pt x="140" y="64"/>
                    <a:pt x="146" y="71"/>
                  </a:cubicBezTo>
                  <a:cubicBezTo>
                    <a:pt x="150" y="74"/>
                    <a:pt x="153" y="77"/>
                    <a:pt x="157" y="81"/>
                  </a:cubicBezTo>
                  <a:cubicBezTo>
                    <a:pt x="160" y="84"/>
                    <a:pt x="164" y="87"/>
                    <a:pt x="167" y="90"/>
                  </a:cubicBezTo>
                  <a:cubicBezTo>
                    <a:pt x="174" y="97"/>
                    <a:pt x="180" y="104"/>
                    <a:pt x="186" y="111"/>
                  </a:cubicBezTo>
                  <a:cubicBezTo>
                    <a:pt x="190" y="115"/>
                    <a:pt x="193" y="118"/>
                    <a:pt x="196" y="122"/>
                  </a:cubicBezTo>
                  <a:cubicBezTo>
                    <a:pt x="198" y="125"/>
                    <a:pt x="201" y="128"/>
                    <a:pt x="204" y="131"/>
                  </a:cubicBezTo>
                  <a:cubicBezTo>
                    <a:pt x="204" y="131"/>
                    <a:pt x="204" y="131"/>
                    <a:pt x="204" y="131"/>
                  </a:cubicBezTo>
                  <a:cubicBezTo>
                    <a:pt x="203" y="132"/>
                    <a:pt x="202" y="133"/>
                    <a:pt x="201" y="134"/>
                  </a:cubicBezTo>
                  <a:cubicBezTo>
                    <a:pt x="199" y="135"/>
                    <a:pt x="197" y="137"/>
                    <a:pt x="196" y="139"/>
                  </a:cubicBezTo>
                  <a:cubicBezTo>
                    <a:pt x="192" y="142"/>
                    <a:pt x="189" y="145"/>
                    <a:pt x="186" y="148"/>
                  </a:cubicBezTo>
                  <a:cubicBezTo>
                    <a:pt x="179" y="154"/>
                    <a:pt x="172" y="161"/>
                    <a:pt x="166" y="167"/>
                  </a:cubicBezTo>
                  <a:cubicBezTo>
                    <a:pt x="162" y="171"/>
                    <a:pt x="159" y="175"/>
                    <a:pt x="155" y="178"/>
                  </a:cubicBezTo>
                  <a:cubicBezTo>
                    <a:pt x="152" y="182"/>
                    <a:pt x="149" y="185"/>
                    <a:pt x="145" y="188"/>
                  </a:cubicBezTo>
                  <a:cubicBezTo>
                    <a:pt x="139" y="195"/>
                    <a:pt x="132" y="201"/>
                    <a:pt x="126" y="207"/>
                  </a:cubicBezTo>
                  <a:cubicBezTo>
                    <a:pt x="125" y="208"/>
                    <a:pt x="124" y="209"/>
                    <a:pt x="123" y="209"/>
                  </a:cubicBezTo>
                  <a:cubicBezTo>
                    <a:pt x="122" y="210"/>
                    <a:pt x="121" y="211"/>
                    <a:pt x="120" y="211"/>
                  </a:cubicBezTo>
                  <a:cubicBezTo>
                    <a:pt x="120" y="211"/>
                    <a:pt x="119" y="211"/>
                    <a:pt x="118" y="211"/>
                  </a:cubicBezTo>
                  <a:cubicBezTo>
                    <a:pt x="118" y="210"/>
                    <a:pt x="118" y="210"/>
                    <a:pt x="118" y="210"/>
                  </a:cubicBezTo>
                  <a:cubicBezTo>
                    <a:pt x="117" y="210"/>
                    <a:pt x="117" y="209"/>
                    <a:pt x="116" y="208"/>
                  </a:cubicBezTo>
                  <a:cubicBezTo>
                    <a:pt x="115" y="207"/>
                    <a:pt x="114" y="206"/>
                    <a:pt x="113" y="206"/>
                  </a:cubicBezTo>
                  <a:cubicBezTo>
                    <a:pt x="112" y="204"/>
                    <a:pt x="110" y="202"/>
                    <a:pt x="109" y="201"/>
                  </a:cubicBezTo>
                  <a:cubicBezTo>
                    <a:pt x="105" y="197"/>
                    <a:pt x="102" y="194"/>
                    <a:pt x="99" y="190"/>
                  </a:cubicBezTo>
                  <a:cubicBezTo>
                    <a:pt x="93" y="183"/>
                    <a:pt x="86" y="175"/>
                    <a:pt x="80" y="168"/>
                  </a:cubicBezTo>
                  <a:cubicBezTo>
                    <a:pt x="77" y="165"/>
                    <a:pt x="75" y="162"/>
                    <a:pt x="72"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73" name="íşľïdè"/>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4" name="îSḻiď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5" name="í$ļíḍe"/>
            <p:cNvSpPr/>
            <p:nvPr/>
          </p:nvSpPr>
          <p:spPr bwMode="auto">
            <a:xfrm flipH="1">
              <a:off x="5415060" y="-1191479"/>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6" name="îŝḻíḍè"/>
            <p:cNvSpPr/>
            <p:nvPr/>
          </p:nvSpPr>
          <p:spPr bwMode="auto">
            <a:xfrm>
              <a:off x="5317512" y="-1174172"/>
              <a:ext cx="62934" cy="70801"/>
            </a:xfrm>
            <a:custGeom>
              <a:gdLst>
                <a:gd name="T0" fmla="*/ 2 w 37"/>
                <a:gd name="T1" fmla="*/ 14 h 42"/>
                <a:gd name="T2" fmla="*/ 9 w 37"/>
                <a:gd name="T3" fmla="*/ 28 h 42"/>
                <a:gd name="T4" fmla="*/ 15 w 37"/>
                <a:gd name="T5" fmla="*/ 39 h 42"/>
                <a:gd name="T6" fmla="*/ 22 w 37"/>
                <a:gd name="T7" fmla="*/ 41 h 42"/>
                <a:gd name="T8" fmla="*/ 23 w 37"/>
                <a:gd name="T9" fmla="*/ 34 h 42"/>
                <a:gd name="T10" fmla="*/ 19 w 37"/>
                <a:gd name="T11" fmla="*/ 27 h 42"/>
                <a:gd name="T12" fmla="*/ 19 w 37"/>
                <a:gd name="T13" fmla="*/ 27 h 42"/>
                <a:gd name="T14" fmla="*/ 25 w 37"/>
                <a:gd name="T15" fmla="*/ 20 h 42"/>
                <a:gd name="T16" fmla="*/ 30 w 37"/>
                <a:gd name="T17" fmla="*/ 24 h 42"/>
                <a:gd name="T18" fmla="*/ 34 w 37"/>
                <a:gd name="T19" fmla="*/ 24 h 42"/>
                <a:gd name="T20" fmla="*/ 36 w 37"/>
                <a:gd name="T21" fmla="*/ 22 h 42"/>
                <a:gd name="T22" fmla="*/ 37 w 37"/>
                <a:gd name="T23" fmla="*/ 19 h 42"/>
                <a:gd name="T24" fmla="*/ 35 w 37"/>
                <a:gd name="T25" fmla="*/ 16 h 42"/>
                <a:gd name="T26" fmla="*/ 30 w 37"/>
                <a:gd name="T27" fmla="*/ 12 h 42"/>
                <a:gd name="T28" fmla="*/ 23 w 37"/>
                <a:gd name="T29" fmla="*/ 8 h 42"/>
                <a:gd name="T30" fmla="*/ 17 w 37"/>
                <a:gd name="T31" fmla="*/ 4 h 42"/>
                <a:gd name="T32" fmla="*/ 10 w 37"/>
                <a:gd name="T33" fmla="*/ 1 h 42"/>
                <a:gd name="T34" fmla="*/ 5 w 37"/>
                <a:gd name="T35" fmla="*/ 0 h 42"/>
                <a:gd name="T36" fmla="*/ 2 w 37"/>
                <a:gd name="T37" fmla="*/ 1 h 42"/>
                <a:gd name="T38" fmla="*/ 1 w 37"/>
                <a:gd name="T39" fmla="*/ 3 h 42"/>
                <a:gd name="T40" fmla="*/ 0 w 37"/>
                <a:gd name="T41" fmla="*/ 8 h 42"/>
                <a:gd name="T42" fmla="*/ 2 w 37"/>
                <a:gd name="T43" fmla="*/ 14 h 42"/>
                <a:gd name="T44" fmla="*/ 15 w 37"/>
                <a:gd name="T45" fmla="*/ 13 h 42"/>
                <a:gd name="T46" fmla="*/ 17 w 37"/>
                <a:gd name="T47" fmla="*/ 14 h 42"/>
                <a:gd name="T48" fmla="*/ 17 w 37"/>
                <a:gd name="T49" fmla="*/ 14 h 42"/>
                <a:gd name="T50" fmla="*/ 14 w 37"/>
                <a:gd name="T51" fmla="*/ 18 h 42"/>
                <a:gd name="T52" fmla="*/ 13 w 37"/>
                <a:gd name="T53" fmla="*/ 15 h 42"/>
                <a:gd name="T54" fmla="*/ 11 w 37"/>
                <a:gd name="T55" fmla="*/ 11 h 42"/>
                <a:gd name="T56" fmla="*/ 15 w 37"/>
                <a:gd name="T57" fmla="*/ 13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2">
                  <a:moveTo>
                    <a:pt x="2" y="14"/>
                  </a:moveTo>
                  <a:cubicBezTo>
                    <a:pt x="4" y="19"/>
                    <a:pt x="6" y="24"/>
                    <a:pt x="9" y="28"/>
                  </a:cubicBezTo>
                  <a:cubicBezTo>
                    <a:pt x="11" y="32"/>
                    <a:pt x="13" y="36"/>
                    <a:pt x="15" y="39"/>
                  </a:cubicBezTo>
                  <a:cubicBezTo>
                    <a:pt x="16" y="41"/>
                    <a:pt x="19" y="42"/>
                    <a:pt x="22" y="41"/>
                  </a:cubicBezTo>
                  <a:cubicBezTo>
                    <a:pt x="24" y="39"/>
                    <a:pt x="24" y="37"/>
                    <a:pt x="23" y="34"/>
                  </a:cubicBezTo>
                  <a:cubicBezTo>
                    <a:pt x="22" y="32"/>
                    <a:pt x="20" y="29"/>
                    <a:pt x="19" y="27"/>
                  </a:cubicBezTo>
                  <a:cubicBezTo>
                    <a:pt x="19" y="27"/>
                    <a:pt x="19" y="27"/>
                    <a:pt x="19" y="27"/>
                  </a:cubicBezTo>
                  <a:cubicBezTo>
                    <a:pt x="21" y="24"/>
                    <a:pt x="23" y="22"/>
                    <a:pt x="25" y="20"/>
                  </a:cubicBezTo>
                  <a:cubicBezTo>
                    <a:pt x="26" y="21"/>
                    <a:pt x="28" y="23"/>
                    <a:pt x="30" y="24"/>
                  </a:cubicBezTo>
                  <a:cubicBezTo>
                    <a:pt x="31" y="25"/>
                    <a:pt x="32" y="25"/>
                    <a:pt x="34" y="24"/>
                  </a:cubicBezTo>
                  <a:cubicBezTo>
                    <a:pt x="35" y="24"/>
                    <a:pt x="36" y="23"/>
                    <a:pt x="36" y="22"/>
                  </a:cubicBezTo>
                  <a:cubicBezTo>
                    <a:pt x="37" y="21"/>
                    <a:pt x="37" y="20"/>
                    <a:pt x="37" y="19"/>
                  </a:cubicBezTo>
                  <a:cubicBezTo>
                    <a:pt x="36" y="18"/>
                    <a:pt x="36" y="17"/>
                    <a:pt x="35" y="16"/>
                  </a:cubicBezTo>
                  <a:cubicBezTo>
                    <a:pt x="33" y="15"/>
                    <a:pt x="31" y="13"/>
                    <a:pt x="30" y="12"/>
                  </a:cubicBezTo>
                  <a:cubicBezTo>
                    <a:pt x="28" y="10"/>
                    <a:pt x="26" y="9"/>
                    <a:pt x="23" y="8"/>
                  </a:cubicBezTo>
                  <a:cubicBezTo>
                    <a:pt x="21" y="6"/>
                    <a:pt x="19" y="5"/>
                    <a:pt x="17" y="4"/>
                  </a:cubicBezTo>
                  <a:cubicBezTo>
                    <a:pt x="15" y="3"/>
                    <a:pt x="13" y="2"/>
                    <a:pt x="10" y="1"/>
                  </a:cubicBezTo>
                  <a:cubicBezTo>
                    <a:pt x="9" y="0"/>
                    <a:pt x="7" y="0"/>
                    <a:pt x="5" y="0"/>
                  </a:cubicBezTo>
                  <a:cubicBezTo>
                    <a:pt x="4" y="0"/>
                    <a:pt x="3" y="0"/>
                    <a:pt x="2" y="1"/>
                  </a:cubicBezTo>
                  <a:cubicBezTo>
                    <a:pt x="1" y="2"/>
                    <a:pt x="1" y="2"/>
                    <a:pt x="1" y="3"/>
                  </a:cubicBezTo>
                  <a:cubicBezTo>
                    <a:pt x="0" y="4"/>
                    <a:pt x="0" y="6"/>
                    <a:pt x="0" y="8"/>
                  </a:cubicBezTo>
                  <a:cubicBezTo>
                    <a:pt x="1" y="10"/>
                    <a:pt x="2" y="12"/>
                    <a:pt x="2" y="14"/>
                  </a:cubicBezTo>
                  <a:close/>
                  <a:moveTo>
                    <a:pt x="15" y="13"/>
                  </a:moveTo>
                  <a:cubicBezTo>
                    <a:pt x="15" y="13"/>
                    <a:pt x="16" y="14"/>
                    <a:pt x="17" y="14"/>
                  </a:cubicBezTo>
                  <a:cubicBezTo>
                    <a:pt x="17" y="14"/>
                    <a:pt x="17" y="14"/>
                    <a:pt x="17" y="14"/>
                  </a:cubicBezTo>
                  <a:cubicBezTo>
                    <a:pt x="16" y="16"/>
                    <a:pt x="15" y="17"/>
                    <a:pt x="14" y="18"/>
                  </a:cubicBezTo>
                  <a:cubicBezTo>
                    <a:pt x="14" y="17"/>
                    <a:pt x="13" y="16"/>
                    <a:pt x="13" y="15"/>
                  </a:cubicBezTo>
                  <a:cubicBezTo>
                    <a:pt x="12" y="14"/>
                    <a:pt x="12" y="13"/>
                    <a:pt x="11" y="11"/>
                  </a:cubicBezTo>
                  <a:cubicBezTo>
                    <a:pt x="12" y="12"/>
                    <a:pt x="14" y="12"/>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7" name="îś1íḋê"/>
            <p:cNvSpPr/>
            <p:nvPr/>
          </p:nvSpPr>
          <p:spPr bwMode="auto">
            <a:xfrm>
              <a:off x="5337966" y="-1208785"/>
              <a:ext cx="37760" cy="36187"/>
            </a:xfrm>
            <a:custGeom>
              <a:gdLst>
                <a:gd name="T0" fmla="*/ 8 w 22"/>
                <a:gd name="T1" fmla="*/ 19 h 21"/>
                <a:gd name="T2" fmla="*/ 12 w 22"/>
                <a:gd name="T3" fmla="*/ 16 h 21"/>
                <a:gd name="T4" fmla="*/ 14 w 22"/>
                <a:gd name="T5" fmla="*/ 18 h 21"/>
                <a:gd name="T6" fmla="*/ 20 w 22"/>
                <a:gd name="T7" fmla="*/ 18 h 21"/>
                <a:gd name="T8" fmla="*/ 20 w 22"/>
                <a:gd name="T9" fmla="*/ 11 h 21"/>
                <a:gd name="T10" fmla="*/ 18 w 22"/>
                <a:gd name="T11" fmla="*/ 10 h 21"/>
                <a:gd name="T12" fmla="*/ 20 w 22"/>
                <a:gd name="T13" fmla="*/ 8 h 21"/>
                <a:gd name="T14" fmla="*/ 20 w 22"/>
                <a:gd name="T15" fmla="*/ 1 h 21"/>
                <a:gd name="T16" fmla="*/ 13 w 22"/>
                <a:gd name="T17" fmla="*/ 2 h 21"/>
                <a:gd name="T18" fmla="*/ 12 w 22"/>
                <a:gd name="T19" fmla="*/ 3 h 21"/>
                <a:gd name="T20" fmla="*/ 10 w 22"/>
                <a:gd name="T21" fmla="*/ 2 h 21"/>
                <a:gd name="T22" fmla="*/ 4 w 22"/>
                <a:gd name="T23" fmla="*/ 2 h 21"/>
                <a:gd name="T24" fmla="*/ 4 w 22"/>
                <a:gd name="T25" fmla="*/ 2 h 21"/>
                <a:gd name="T26" fmla="*/ 2 w 22"/>
                <a:gd name="T27" fmla="*/ 5 h 21"/>
                <a:gd name="T28" fmla="*/ 4 w 22"/>
                <a:gd name="T29" fmla="*/ 9 h 21"/>
                <a:gd name="T30" fmla="*/ 5 w 22"/>
                <a:gd name="T31" fmla="*/ 10 h 21"/>
                <a:gd name="T32" fmla="*/ 3 w 22"/>
                <a:gd name="T33" fmla="*/ 11 h 21"/>
                <a:gd name="T34" fmla="*/ 2 w 22"/>
                <a:gd name="T35" fmla="*/ 12 h 21"/>
                <a:gd name="T36" fmla="*/ 1 w 22"/>
                <a:gd name="T37" fmla="*/ 18 h 21"/>
                <a:gd name="T38" fmla="*/ 8 w 22"/>
                <a:gd name="T39" fmla="*/ 19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1">
                  <a:moveTo>
                    <a:pt x="8" y="19"/>
                  </a:moveTo>
                  <a:cubicBezTo>
                    <a:pt x="9" y="18"/>
                    <a:pt x="10" y="17"/>
                    <a:pt x="12" y="16"/>
                  </a:cubicBezTo>
                  <a:cubicBezTo>
                    <a:pt x="12" y="17"/>
                    <a:pt x="13" y="18"/>
                    <a:pt x="14" y="18"/>
                  </a:cubicBezTo>
                  <a:cubicBezTo>
                    <a:pt x="16" y="20"/>
                    <a:pt x="18" y="20"/>
                    <a:pt x="20" y="18"/>
                  </a:cubicBezTo>
                  <a:cubicBezTo>
                    <a:pt x="22" y="16"/>
                    <a:pt x="22" y="13"/>
                    <a:pt x="20" y="11"/>
                  </a:cubicBezTo>
                  <a:cubicBezTo>
                    <a:pt x="19" y="11"/>
                    <a:pt x="19" y="11"/>
                    <a:pt x="18" y="10"/>
                  </a:cubicBezTo>
                  <a:cubicBezTo>
                    <a:pt x="19" y="9"/>
                    <a:pt x="20" y="9"/>
                    <a:pt x="20" y="8"/>
                  </a:cubicBezTo>
                  <a:cubicBezTo>
                    <a:pt x="22" y="6"/>
                    <a:pt x="22" y="3"/>
                    <a:pt x="20" y="1"/>
                  </a:cubicBezTo>
                  <a:cubicBezTo>
                    <a:pt x="18" y="0"/>
                    <a:pt x="15" y="0"/>
                    <a:pt x="13" y="2"/>
                  </a:cubicBezTo>
                  <a:cubicBezTo>
                    <a:pt x="13" y="2"/>
                    <a:pt x="12" y="3"/>
                    <a:pt x="12" y="3"/>
                  </a:cubicBezTo>
                  <a:cubicBezTo>
                    <a:pt x="11" y="3"/>
                    <a:pt x="11" y="2"/>
                    <a:pt x="10" y="2"/>
                  </a:cubicBezTo>
                  <a:cubicBezTo>
                    <a:pt x="8" y="0"/>
                    <a:pt x="6" y="0"/>
                    <a:pt x="4" y="2"/>
                  </a:cubicBezTo>
                  <a:cubicBezTo>
                    <a:pt x="4" y="2"/>
                    <a:pt x="4" y="2"/>
                    <a:pt x="4" y="2"/>
                  </a:cubicBezTo>
                  <a:cubicBezTo>
                    <a:pt x="3" y="3"/>
                    <a:pt x="2" y="4"/>
                    <a:pt x="2" y="5"/>
                  </a:cubicBezTo>
                  <a:cubicBezTo>
                    <a:pt x="2" y="7"/>
                    <a:pt x="3" y="8"/>
                    <a:pt x="4" y="9"/>
                  </a:cubicBezTo>
                  <a:cubicBezTo>
                    <a:pt x="4" y="9"/>
                    <a:pt x="5" y="9"/>
                    <a:pt x="5" y="10"/>
                  </a:cubicBezTo>
                  <a:cubicBezTo>
                    <a:pt x="4" y="10"/>
                    <a:pt x="3" y="11"/>
                    <a:pt x="3" y="11"/>
                  </a:cubicBezTo>
                  <a:cubicBezTo>
                    <a:pt x="3" y="11"/>
                    <a:pt x="2" y="12"/>
                    <a:pt x="2" y="12"/>
                  </a:cubicBezTo>
                  <a:cubicBezTo>
                    <a:pt x="0" y="13"/>
                    <a:pt x="0" y="16"/>
                    <a:pt x="1" y="18"/>
                  </a:cubicBezTo>
                  <a:cubicBezTo>
                    <a:pt x="3" y="20"/>
                    <a:pt x="6" y="21"/>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8" name="is1iḋe"/>
            <p:cNvSpPr/>
            <p:nvPr/>
          </p:nvSpPr>
          <p:spPr bwMode="auto">
            <a:xfrm>
              <a:off x="5251433" y="-1130118"/>
              <a:ext cx="50347" cy="48774"/>
            </a:xfrm>
            <a:custGeom>
              <a:gdLst>
                <a:gd name="T0" fmla="*/ 23 w 29"/>
                <a:gd name="T1" fmla="*/ 0 h 29"/>
                <a:gd name="T2" fmla="*/ 20 w 29"/>
                <a:gd name="T3" fmla="*/ 1 h 29"/>
                <a:gd name="T4" fmla="*/ 20 w 29"/>
                <a:gd name="T5" fmla="*/ 1 h 29"/>
                <a:gd name="T6" fmla="*/ 16 w 29"/>
                <a:gd name="T7" fmla="*/ 6 h 29"/>
                <a:gd name="T8" fmla="*/ 11 w 29"/>
                <a:gd name="T9" fmla="*/ 11 h 29"/>
                <a:gd name="T10" fmla="*/ 1 w 29"/>
                <a:gd name="T11" fmla="*/ 21 h 29"/>
                <a:gd name="T12" fmla="*/ 2 w 29"/>
                <a:gd name="T13" fmla="*/ 28 h 29"/>
                <a:gd name="T14" fmla="*/ 8 w 29"/>
                <a:gd name="T15" fmla="*/ 27 h 29"/>
                <a:gd name="T16" fmla="*/ 18 w 29"/>
                <a:gd name="T17" fmla="*/ 17 h 29"/>
                <a:gd name="T18" fmla="*/ 22 w 29"/>
                <a:gd name="T19" fmla="*/ 12 h 29"/>
                <a:gd name="T20" fmla="*/ 27 w 29"/>
                <a:gd name="T21" fmla="*/ 8 h 29"/>
                <a:gd name="T22" fmla="*/ 27 w 29"/>
                <a:gd name="T23" fmla="*/ 1 h 29"/>
                <a:gd name="T24" fmla="*/ 23 w 29"/>
                <a:gd name="T25"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3" y="0"/>
                  </a:moveTo>
                  <a:cubicBezTo>
                    <a:pt x="22" y="0"/>
                    <a:pt x="21" y="0"/>
                    <a:pt x="20" y="1"/>
                  </a:cubicBezTo>
                  <a:cubicBezTo>
                    <a:pt x="20" y="1"/>
                    <a:pt x="20" y="1"/>
                    <a:pt x="20" y="1"/>
                  </a:cubicBezTo>
                  <a:cubicBezTo>
                    <a:pt x="18" y="3"/>
                    <a:pt x="17" y="4"/>
                    <a:pt x="16" y="6"/>
                  </a:cubicBezTo>
                  <a:cubicBezTo>
                    <a:pt x="14" y="8"/>
                    <a:pt x="13" y="9"/>
                    <a:pt x="11" y="11"/>
                  </a:cubicBezTo>
                  <a:cubicBezTo>
                    <a:pt x="8" y="14"/>
                    <a:pt x="5" y="17"/>
                    <a:pt x="1" y="21"/>
                  </a:cubicBezTo>
                  <a:cubicBezTo>
                    <a:pt x="0" y="23"/>
                    <a:pt x="0" y="26"/>
                    <a:pt x="2" y="28"/>
                  </a:cubicBezTo>
                  <a:cubicBezTo>
                    <a:pt x="4" y="29"/>
                    <a:pt x="7" y="29"/>
                    <a:pt x="8" y="27"/>
                  </a:cubicBezTo>
                  <a:cubicBezTo>
                    <a:pt x="11" y="24"/>
                    <a:pt x="15" y="20"/>
                    <a:pt x="18" y="17"/>
                  </a:cubicBezTo>
                  <a:cubicBezTo>
                    <a:pt x="19" y="15"/>
                    <a:pt x="21" y="14"/>
                    <a:pt x="22" y="12"/>
                  </a:cubicBezTo>
                  <a:cubicBezTo>
                    <a:pt x="24" y="11"/>
                    <a:pt x="25" y="9"/>
                    <a:pt x="27" y="8"/>
                  </a:cubicBezTo>
                  <a:cubicBezTo>
                    <a:pt x="29" y="6"/>
                    <a:pt x="28" y="3"/>
                    <a:pt x="27" y="1"/>
                  </a:cubicBezTo>
                  <a:cubicBezTo>
                    <a:pt x="26" y="0"/>
                    <a:pt x="25"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79" name="isḷíḍê"/>
            <p:cNvSpPr/>
            <p:nvPr/>
          </p:nvSpPr>
          <p:spPr bwMode="auto">
            <a:xfrm>
              <a:off x="5270312" y="-1084491"/>
              <a:ext cx="23600" cy="23601"/>
            </a:xfrm>
            <a:custGeom>
              <a:gdLst>
                <a:gd name="T0" fmla="*/ 6 w 14"/>
                <a:gd name="T1" fmla="*/ 1 h 14"/>
                <a:gd name="T2" fmla="*/ 5 w 14"/>
                <a:gd name="T3" fmla="*/ 2 h 14"/>
                <a:gd name="T4" fmla="*/ 2 w 14"/>
                <a:gd name="T5" fmla="*/ 6 h 14"/>
                <a:gd name="T6" fmla="*/ 2 w 14"/>
                <a:gd name="T7" fmla="*/ 12 h 14"/>
                <a:gd name="T8" fmla="*/ 9 w 14"/>
                <a:gd name="T9" fmla="*/ 12 h 14"/>
                <a:gd name="T10" fmla="*/ 12 w 14"/>
                <a:gd name="T11" fmla="*/ 8 h 14"/>
                <a:gd name="T12" fmla="*/ 12 w 14"/>
                <a:gd name="T13" fmla="*/ 2 h 14"/>
                <a:gd name="T14" fmla="*/ 6 w 14"/>
                <a:gd name="T15" fmla="*/ 1 h 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6" y="1"/>
                  </a:moveTo>
                  <a:cubicBezTo>
                    <a:pt x="6" y="2"/>
                    <a:pt x="6" y="2"/>
                    <a:pt x="5" y="2"/>
                  </a:cubicBezTo>
                  <a:cubicBezTo>
                    <a:pt x="4" y="3"/>
                    <a:pt x="3" y="5"/>
                    <a:pt x="2" y="6"/>
                  </a:cubicBezTo>
                  <a:cubicBezTo>
                    <a:pt x="0" y="8"/>
                    <a:pt x="0" y="11"/>
                    <a:pt x="2" y="12"/>
                  </a:cubicBezTo>
                  <a:cubicBezTo>
                    <a:pt x="4" y="14"/>
                    <a:pt x="7" y="14"/>
                    <a:pt x="9" y="12"/>
                  </a:cubicBezTo>
                  <a:cubicBezTo>
                    <a:pt x="10" y="11"/>
                    <a:pt x="11" y="10"/>
                    <a:pt x="12" y="8"/>
                  </a:cubicBezTo>
                  <a:cubicBezTo>
                    <a:pt x="14" y="6"/>
                    <a:pt x="14" y="3"/>
                    <a:pt x="12" y="2"/>
                  </a:cubicBezTo>
                  <a:cubicBezTo>
                    <a:pt x="10" y="0"/>
                    <a:pt x="8"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0" name="ïśḻïḑé"/>
            <p:cNvSpPr/>
            <p:nvPr/>
          </p:nvSpPr>
          <p:spPr bwMode="auto">
            <a:xfrm>
              <a:off x="5325379" y="-1106518"/>
              <a:ext cx="100694" cy="100694"/>
            </a:xfrm>
            <a:custGeom>
              <a:gdLst>
                <a:gd name="T0" fmla="*/ 32 w 60"/>
                <a:gd name="T1" fmla="*/ 34 h 59"/>
                <a:gd name="T2" fmla="*/ 43 w 60"/>
                <a:gd name="T3" fmla="*/ 23 h 59"/>
                <a:gd name="T4" fmla="*/ 53 w 60"/>
                <a:gd name="T5" fmla="*/ 13 h 59"/>
                <a:gd name="T6" fmla="*/ 58 w 60"/>
                <a:gd name="T7" fmla="*/ 8 h 59"/>
                <a:gd name="T8" fmla="*/ 58 w 60"/>
                <a:gd name="T9" fmla="*/ 2 h 59"/>
                <a:gd name="T10" fmla="*/ 55 w 60"/>
                <a:gd name="T11" fmla="*/ 0 h 59"/>
                <a:gd name="T12" fmla="*/ 52 w 60"/>
                <a:gd name="T13" fmla="*/ 2 h 59"/>
                <a:gd name="T14" fmla="*/ 52 w 60"/>
                <a:gd name="T15" fmla="*/ 2 h 59"/>
                <a:gd name="T16" fmla="*/ 41 w 60"/>
                <a:gd name="T17" fmla="*/ 12 h 59"/>
                <a:gd name="T18" fmla="*/ 30 w 60"/>
                <a:gd name="T19" fmla="*/ 23 h 59"/>
                <a:gd name="T20" fmla="*/ 9 w 60"/>
                <a:gd name="T21" fmla="*/ 44 h 59"/>
                <a:gd name="T22" fmla="*/ 2 w 60"/>
                <a:gd name="T23" fmla="*/ 51 h 59"/>
                <a:gd name="T24" fmla="*/ 2 w 60"/>
                <a:gd name="T25" fmla="*/ 57 h 59"/>
                <a:gd name="T26" fmla="*/ 9 w 60"/>
                <a:gd name="T27" fmla="*/ 57 h 59"/>
                <a:gd name="T28" fmla="*/ 22 w 60"/>
                <a:gd name="T29" fmla="*/ 44 h 59"/>
                <a:gd name="T30" fmla="*/ 32 w 60"/>
                <a:gd name="T31" fmla="*/ 34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59">
                  <a:moveTo>
                    <a:pt x="32" y="34"/>
                  </a:moveTo>
                  <a:cubicBezTo>
                    <a:pt x="36" y="31"/>
                    <a:pt x="39" y="27"/>
                    <a:pt x="43" y="23"/>
                  </a:cubicBezTo>
                  <a:cubicBezTo>
                    <a:pt x="46" y="20"/>
                    <a:pt x="50" y="17"/>
                    <a:pt x="53" y="13"/>
                  </a:cubicBezTo>
                  <a:cubicBezTo>
                    <a:pt x="55" y="12"/>
                    <a:pt x="57" y="10"/>
                    <a:pt x="58" y="8"/>
                  </a:cubicBezTo>
                  <a:cubicBezTo>
                    <a:pt x="60" y="7"/>
                    <a:pt x="60" y="3"/>
                    <a:pt x="58" y="2"/>
                  </a:cubicBezTo>
                  <a:cubicBezTo>
                    <a:pt x="57" y="1"/>
                    <a:pt x="56" y="0"/>
                    <a:pt x="55" y="0"/>
                  </a:cubicBezTo>
                  <a:cubicBezTo>
                    <a:pt x="54" y="1"/>
                    <a:pt x="53" y="1"/>
                    <a:pt x="52" y="2"/>
                  </a:cubicBezTo>
                  <a:cubicBezTo>
                    <a:pt x="52" y="2"/>
                    <a:pt x="52" y="2"/>
                    <a:pt x="52" y="2"/>
                  </a:cubicBezTo>
                  <a:cubicBezTo>
                    <a:pt x="48" y="5"/>
                    <a:pt x="44" y="9"/>
                    <a:pt x="41" y="12"/>
                  </a:cubicBezTo>
                  <a:cubicBezTo>
                    <a:pt x="37" y="16"/>
                    <a:pt x="34" y="19"/>
                    <a:pt x="30" y="23"/>
                  </a:cubicBezTo>
                  <a:cubicBezTo>
                    <a:pt x="23" y="30"/>
                    <a:pt x="16" y="37"/>
                    <a:pt x="9" y="44"/>
                  </a:cubicBezTo>
                  <a:cubicBezTo>
                    <a:pt x="6" y="46"/>
                    <a:pt x="4" y="48"/>
                    <a:pt x="2" y="51"/>
                  </a:cubicBezTo>
                  <a:cubicBezTo>
                    <a:pt x="0" y="52"/>
                    <a:pt x="0" y="55"/>
                    <a:pt x="2" y="57"/>
                  </a:cubicBezTo>
                  <a:cubicBezTo>
                    <a:pt x="4" y="59"/>
                    <a:pt x="7" y="59"/>
                    <a:pt x="9" y="57"/>
                  </a:cubicBezTo>
                  <a:cubicBezTo>
                    <a:pt x="13" y="53"/>
                    <a:pt x="17" y="48"/>
                    <a:pt x="22" y="44"/>
                  </a:cubicBezTo>
                  <a:cubicBezTo>
                    <a:pt x="25" y="41"/>
                    <a:pt x="29" y="37"/>
                    <a:pt x="3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1" name="iŝ1idè"/>
            <p:cNvSpPr/>
            <p:nvPr/>
          </p:nvSpPr>
          <p:spPr bwMode="auto">
            <a:xfrm>
              <a:off x="5345833" y="-1067184"/>
              <a:ext cx="80240" cy="83388"/>
            </a:xfrm>
            <a:custGeom>
              <a:gdLst>
                <a:gd name="T0" fmla="*/ 27 w 48"/>
                <a:gd name="T1" fmla="*/ 27 h 49"/>
                <a:gd name="T2" fmla="*/ 37 w 48"/>
                <a:gd name="T3" fmla="*/ 18 h 49"/>
                <a:gd name="T4" fmla="*/ 47 w 48"/>
                <a:gd name="T5" fmla="*/ 8 h 49"/>
                <a:gd name="T6" fmla="*/ 46 w 48"/>
                <a:gd name="T7" fmla="*/ 1 h 49"/>
                <a:gd name="T8" fmla="*/ 43 w 48"/>
                <a:gd name="T9" fmla="*/ 0 h 49"/>
                <a:gd name="T10" fmla="*/ 40 w 48"/>
                <a:gd name="T11" fmla="*/ 1 h 49"/>
                <a:gd name="T12" fmla="*/ 40 w 48"/>
                <a:gd name="T13" fmla="*/ 1 h 49"/>
                <a:gd name="T14" fmla="*/ 30 w 48"/>
                <a:gd name="T15" fmla="*/ 11 h 49"/>
                <a:gd name="T16" fmla="*/ 21 w 48"/>
                <a:gd name="T17" fmla="*/ 21 h 49"/>
                <a:gd name="T18" fmla="*/ 12 w 48"/>
                <a:gd name="T19" fmla="*/ 30 h 49"/>
                <a:gd name="T20" fmla="*/ 2 w 48"/>
                <a:gd name="T21" fmla="*/ 41 h 49"/>
                <a:gd name="T22" fmla="*/ 2 w 48"/>
                <a:gd name="T23" fmla="*/ 48 h 49"/>
                <a:gd name="T24" fmla="*/ 9 w 48"/>
                <a:gd name="T25" fmla="*/ 47 h 49"/>
                <a:gd name="T26" fmla="*/ 18 w 48"/>
                <a:gd name="T27" fmla="*/ 37 h 49"/>
                <a:gd name="T28" fmla="*/ 27 w 48"/>
                <a:gd name="T29" fmla="*/ 2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27" y="27"/>
                  </a:moveTo>
                  <a:cubicBezTo>
                    <a:pt x="31" y="24"/>
                    <a:pt x="34" y="21"/>
                    <a:pt x="37" y="18"/>
                  </a:cubicBezTo>
                  <a:cubicBezTo>
                    <a:pt x="40" y="14"/>
                    <a:pt x="43" y="11"/>
                    <a:pt x="47" y="8"/>
                  </a:cubicBezTo>
                  <a:cubicBezTo>
                    <a:pt x="48" y="6"/>
                    <a:pt x="48" y="3"/>
                    <a:pt x="46" y="1"/>
                  </a:cubicBezTo>
                  <a:cubicBezTo>
                    <a:pt x="45" y="0"/>
                    <a:pt x="44" y="0"/>
                    <a:pt x="43" y="0"/>
                  </a:cubicBezTo>
                  <a:cubicBezTo>
                    <a:pt x="42" y="0"/>
                    <a:pt x="41" y="1"/>
                    <a:pt x="40" y="1"/>
                  </a:cubicBezTo>
                  <a:cubicBezTo>
                    <a:pt x="40" y="1"/>
                    <a:pt x="40" y="1"/>
                    <a:pt x="40" y="1"/>
                  </a:cubicBezTo>
                  <a:cubicBezTo>
                    <a:pt x="36" y="5"/>
                    <a:pt x="33" y="8"/>
                    <a:pt x="30" y="11"/>
                  </a:cubicBezTo>
                  <a:cubicBezTo>
                    <a:pt x="27" y="14"/>
                    <a:pt x="24" y="18"/>
                    <a:pt x="21" y="21"/>
                  </a:cubicBezTo>
                  <a:cubicBezTo>
                    <a:pt x="17" y="24"/>
                    <a:pt x="14" y="27"/>
                    <a:pt x="12" y="30"/>
                  </a:cubicBezTo>
                  <a:cubicBezTo>
                    <a:pt x="8" y="34"/>
                    <a:pt x="5" y="37"/>
                    <a:pt x="2" y="41"/>
                  </a:cubicBezTo>
                  <a:cubicBezTo>
                    <a:pt x="0" y="43"/>
                    <a:pt x="0" y="46"/>
                    <a:pt x="2" y="48"/>
                  </a:cubicBezTo>
                  <a:cubicBezTo>
                    <a:pt x="4" y="49"/>
                    <a:pt x="7" y="49"/>
                    <a:pt x="9" y="47"/>
                  </a:cubicBezTo>
                  <a:cubicBezTo>
                    <a:pt x="12" y="44"/>
                    <a:pt x="15" y="41"/>
                    <a:pt x="18" y="37"/>
                  </a:cubicBezTo>
                  <a:cubicBezTo>
                    <a:pt x="21" y="34"/>
                    <a:pt x="24" y="30"/>
                    <a:pt x="2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2" name="i$ļïdé"/>
            <p:cNvSpPr/>
            <p:nvPr/>
          </p:nvSpPr>
          <p:spPr bwMode="auto">
            <a:xfrm>
              <a:off x="5366287" y="-1056171"/>
              <a:ext cx="95973" cy="99121"/>
            </a:xfrm>
            <a:custGeom>
              <a:gdLst>
                <a:gd name="T0" fmla="*/ 19 w 57"/>
                <a:gd name="T1" fmla="*/ 33 h 58"/>
                <a:gd name="T2" fmla="*/ 8 w 57"/>
                <a:gd name="T3" fmla="*/ 43 h 58"/>
                <a:gd name="T4" fmla="*/ 2 w 57"/>
                <a:gd name="T5" fmla="*/ 50 h 58"/>
                <a:gd name="T6" fmla="*/ 2 w 57"/>
                <a:gd name="T7" fmla="*/ 57 h 58"/>
                <a:gd name="T8" fmla="*/ 9 w 57"/>
                <a:gd name="T9" fmla="*/ 56 h 58"/>
                <a:gd name="T10" fmla="*/ 20 w 57"/>
                <a:gd name="T11" fmla="*/ 45 h 58"/>
                <a:gd name="T12" fmla="*/ 30 w 57"/>
                <a:gd name="T13" fmla="*/ 34 h 58"/>
                <a:gd name="T14" fmla="*/ 40 w 57"/>
                <a:gd name="T15" fmla="*/ 24 h 58"/>
                <a:gd name="T16" fmla="*/ 50 w 57"/>
                <a:gd name="T17" fmla="*/ 14 h 58"/>
                <a:gd name="T18" fmla="*/ 55 w 57"/>
                <a:gd name="T19" fmla="*/ 8 h 58"/>
                <a:gd name="T20" fmla="*/ 55 w 57"/>
                <a:gd name="T21" fmla="*/ 1 h 58"/>
                <a:gd name="T22" fmla="*/ 49 w 57"/>
                <a:gd name="T23" fmla="*/ 1 h 58"/>
                <a:gd name="T24" fmla="*/ 48 w 57"/>
                <a:gd name="T25" fmla="*/ 2 h 58"/>
                <a:gd name="T26" fmla="*/ 39 w 57"/>
                <a:gd name="T27" fmla="*/ 12 h 58"/>
                <a:gd name="T28" fmla="*/ 29 w 57"/>
                <a:gd name="T29" fmla="*/ 22 h 58"/>
                <a:gd name="T30" fmla="*/ 19 w 57"/>
                <a:gd name="T31" fmla="*/ 3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7">
                  <a:moveTo>
                    <a:pt x="19" y="33"/>
                  </a:moveTo>
                  <a:cubicBezTo>
                    <a:pt x="15" y="36"/>
                    <a:pt x="12" y="40"/>
                    <a:pt x="8" y="43"/>
                  </a:cubicBezTo>
                  <a:cubicBezTo>
                    <a:pt x="6" y="45"/>
                    <a:pt x="4" y="48"/>
                    <a:pt x="2" y="50"/>
                  </a:cubicBezTo>
                  <a:cubicBezTo>
                    <a:pt x="0" y="52"/>
                    <a:pt x="1" y="55"/>
                    <a:pt x="2" y="57"/>
                  </a:cubicBezTo>
                  <a:cubicBezTo>
                    <a:pt x="4" y="58"/>
                    <a:pt x="7" y="58"/>
                    <a:pt x="9" y="56"/>
                  </a:cubicBezTo>
                  <a:cubicBezTo>
                    <a:pt x="13" y="52"/>
                    <a:pt x="16" y="49"/>
                    <a:pt x="20" y="45"/>
                  </a:cubicBezTo>
                  <a:cubicBezTo>
                    <a:pt x="23" y="41"/>
                    <a:pt x="26" y="38"/>
                    <a:pt x="30" y="34"/>
                  </a:cubicBezTo>
                  <a:cubicBezTo>
                    <a:pt x="33" y="31"/>
                    <a:pt x="36" y="27"/>
                    <a:pt x="40" y="24"/>
                  </a:cubicBezTo>
                  <a:cubicBezTo>
                    <a:pt x="43" y="21"/>
                    <a:pt x="46" y="17"/>
                    <a:pt x="50" y="14"/>
                  </a:cubicBezTo>
                  <a:cubicBezTo>
                    <a:pt x="51" y="12"/>
                    <a:pt x="53" y="10"/>
                    <a:pt x="55" y="8"/>
                  </a:cubicBezTo>
                  <a:cubicBezTo>
                    <a:pt x="57" y="6"/>
                    <a:pt x="57" y="3"/>
                    <a:pt x="55" y="1"/>
                  </a:cubicBezTo>
                  <a:cubicBezTo>
                    <a:pt x="53" y="0"/>
                    <a:pt x="50" y="0"/>
                    <a:pt x="49" y="1"/>
                  </a:cubicBezTo>
                  <a:cubicBezTo>
                    <a:pt x="48" y="1"/>
                    <a:pt x="48" y="2"/>
                    <a:pt x="48" y="2"/>
                  </a:cubicBezTo>
                  <a:cubicBezTo>
                    <a:pt x="45" y="5"/>
                    <a:pt x="42" y="9"/>
                    <a:pt x="39" y="12"/>
                  </a:cubicBezTo>
                  <a:cubicBezTo>
                    <a:pt x="35" y="15"/>
                    <a:pt x="32" y="19"/>
                    <a:pt x="29" y="22"/>
                  </a:cubicBezTo>
                  <a:cubicBezTo>
                    <a:pt x="25" y="25"/>
                    <a:pt x="22" y="29"/>
                    <a:pt x="1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3" name="iṡḻidê"/>
            <p:cNvSpPr/>
            <p:nvPr/>
          </p:nvSpPr>
          <p:spPr bwMode="auto">
            <a:xfrm>
              <a:off x="5385166" y="-991663"/>
              <a:ext cx="56640" cy="56640"/>
            </a:xfrm>
            <a:custGeom>
              <a:gdLst>
                <a:gd name="T0" fmla="*/ 25 w 33"/>
                <a:gd name="T1" fmla="*/ 1 h 33"/>
                <a:gd name="T2" fmla="*/ 24 w 33"/>
                <a:gd name="T3" fmla="*/ 2 h 33"/>
                <a:gd name="T4" fmla="*/ 1 w 33"/>
                <a:gd name="T5" fmla="*/ 25 h 33"/>
                <a:gd name="T6" fmla="*/ 2 w 33"/>
                <a:gd name="T7" fmla="*/ 32 h 33"/>
                <a:gd name="T8" fmla="*/ 5 w 33"/>
                <a:gd name="T9" fmla="*/ 33 h 33"/>
                <a:gd name="T10" fmla="*/ 8 w 33"/>
                <a:gd name="T11" fmla="*/ 31 h 33"/>
                <a:gd name="T12" fmla="*/ 31 w 33"/>
                <a:gd name="T13" fmla="*/ 8 h 33"/>
                <a:gd name="T14" fmla="*/ 31 w 33"/>
                <a:gd name="T15" fmla="*/ 1 h 33"/>
                <a:gd name="T16" fmla="*/ 25 w 33"/>
                <a:gd name="T17" fmla="*/ 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5" y="1"/>
                  </a:moveTo>
                  <a:cubicBezTo>
                    <a:pt x="25" y="2"/>
                    <a:pt x="24" y="2"/>
                    <a:pt x="24" y="2"/>
                  </a:cubicBezTo>
                  <a:cubicBezTo>
                    <a:pt x="17" y="10"/>
                    <a:pt x="9" y="17"/>
                    <a:pt x="1" y="25"/>
                  </a:cubicBezTo>
                  <a:cubicBezTo>
                    <a:pt x="0" y="27"/>
                    <a:pt x="0" y="30"/>
                    <a:pt x="2" y="32"/>
                  </a:cubicBezTo>
                  <a:cubicBezTo>
                    <a:pt x="3" y="32"/>
                    <a:pt x="4" y="33"/>
                    <a:pt x="5" y="33"/>
                  </a:cubicBezTo>
                  <a:cubicBezTo>
                    <a:pt x="6" y="33"/>
                    <a:pt x="7" y="32"/>
                    <a:pt x="8" y="31"/>
                  </a:cubicBezTo>
                  <a:cubicBezTo>
                    <a:pt x="16" y="24"/>
                    <a:pt x="24" y="16"/>
                    <a:pt x="31" y="8"/>
                  </a:cubicBezTo>
                  <a:cubicBezTo>
                    <a:pt x="33" y="6"/>
                    <a:pt x="33" y="3"/>
                    <a:pt x="31" y="1"/>
                  </a:cubicBezTo>
                  <a:cubicBezTo>
                    <a:pt x="29" y="0"/>
                    <a:pt x="26"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4" name="ïśḻíḋè"/>
            <p:cNvSpPr/>
            <p:nvPr/>
          </p:nvSpPr>
          <p:spPr bwMode="auto">
            <a:xfrm>
              <a:off x="5402472" y="-949184"/>
              <a:ext cx="29893" cy="31467"/>
            </a:xfrm>
            <a:custGeom>
              <a:gdLst>
                <a:gd name="T0" fmla="*/ 9 w 17"/>
                <a:gd name="T1" fmla="*/ 2 h 18"/>
                <a:gd name="T2" fmla="*/ 9 w 17"/>
                <a:gd name="T3" fmla="*/ 2 h 18"/>
                <a:gd name="T4" fmla="*/ 2 w 17"/>
                <a:gd name="T5" fmla="*/ 10 h 18"/>
                <a:gd name="T6" fmla="*/ 2 w 17"/>
                <a:gd name="T7" fmla="*/ 16 h 18"/>
                <a:gd name="T8" fmla="*/ 8 w 17"/>
                <a:gd name="T9" fmla="*/ 16 h 18"/>
                <a:gd name="T10" fmla="*/ 16 w 17"/>
                <a:gd name="T11" fmla="*/ 8 h 18"/>
                <a:gd name="T12" fmla="*/ 15 w 17"/>
                <a:gd name="T13" fmla="*/ 2 h 18"/>
                <a:gd name="T14" fmla="*/ 9 w 17"/>
                <a:gd name="T15" fmla="*/ 2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9" y="2"/>
                  </a:moveTo>
                  <a:cubicBezTo>
                    <a:pt x="9" y="2"/>
                    <a:pt x="9" y="2"/>
                    <a:pt x="9" y="2"/>
                  </a:cubicBezTo>
                  <a:cubicBezTo>
                    <a:pt x="6" y="5"/>
                    <a:pt x="4" y="7"/>
                    <a:pt x="2" y="10"/>
                  </a:cubicBezTo>
                  <a:cubicBezTo>
                    <a:pt x="0" y="11"/>
                    <a:pt x="0" y="14"/>
                    <a:pt x="2" y="16"/>
                  </a:cubicBezTo>
                  <a:cubicBezTo>
                    <a:pt x="4" y="18"/>
                    <a:pt x="7" y="18"/>
                    <a:pt x="8" y="16"/>
                  </a:cubicBezTo>
                  <a:cubicBezTo>
                    <a:pt x="11" y="13"/>
                    <a:pt x="13" y="11"/>
                    <a:pt x="16" y="8"/>
                  </a:cubicBezTo>
                  <a:cubicBezTo>
                    <a:pt x="17" y="6"/>
                    <a:pt x="17" y="3"/>
                    <a:pt x="15" y="2"/>
                  </a:cubicBezTo>
                  <a:cubicBezTo>
                    <a:pt x="14" y="0"/>
                    <a:pt x="11"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85" name="í$ľiḑe"/>
            <p:cNvSpPr/>
            <p:nvPr/>
          </p:nvSpPr>
          <p:spPr bwMode="auto">
            <a:xfrm>
              <a:off x="5304925" y="-1082918"/>
              <a:ext cx="45626" cy="53494"/>
            </a:xfrm>
            <a:custGeom>
              <a:gdLst>
                <a:gd name="T0" fmla="*/ 21 w 27"/>
                <a:gd name="T1" fmla="*/ 14 h 31"/>
                <a:gd name="T2" fmla="*/ 26 w 27"/>
                <a:gd name="T3" fmla="*/ 9 h 31"/>
                <a:gd name="T4" fmla="*/ 25 w 27"/>
                <a:gd name="T5" fmla="*/ 2 h 31"/>
                <a:gd name="T6" fmla="*/ 19 w 27"/>
                <a:gd name="T7" fmla="*/ 2 h 31"/>
                <a:gd name="T8" fmla="*/ 19 w 27"/>
                <a:gd name="T9" fmla="*/ 2 h 31"/>
                <a:gd name="T10" fmla="*/ 10 w 27"/>
                <a:gd name="T11" fmla="*/ 12 h 31"/>
                <a:gd name="T12" fmla="*/ 1 w 27"/>
                <a:gd name="T13" fmla="*/ 23 h 31"/>
                <a:gd name="T14" fmla="*/ 2 w 27"/>
                <a:gd name="T15" fmla="*/ 29 h 31"/>
                <a:gd name="T16" fmla="*/ 8 w 27"/>
                <a:gd name="T17" fmla="*/ 29 h 31"/>
                <a:gd name="T18" fmla="*/ 17 w 27"/>
                <a:gd name="T19" fmla="*/ 19 h 31"/>
                <a:gd name="T20" fmla="*/ 21 w 27"/>
                <a:gd name="T21"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1">
                  <a:moveTo>
                    <a:pt x="21" y="14"/>
                  </a:moveTo>
                  <a:cubicBezTo>
                    <a:pt x="23" y="12"/>
                    <a:pt x="24" y="10"/>
                    <a:pt x="26" y="9"/>
                  </a:cubicBezTo>
                  <a:cubicBezTo>
                    <a:pt x="27" y="7"/>
                    <a:pt x="27" y="4"/>
                    <a:pt x="25" y="2"/>
                  </a:cubicBezTo>
                  <a:cubicBezTo>
                    <a:pt x="24" y="1"/>
                    <a:pt x="21" y="0"/>
                    <a:pt x="19" y="2"/>
                  </a:cubicBezTo>
                  <a:cubicBezTo>
                    <a:pt x="19" y="2"/>
                    <a:pt x="19" y="2"/>
                    <a:pt x="19" y="2"/>
                  </a:cubicBezTo>
                  <a:cubicBezTo>
                    <a:pt x="16" y="6"/>
                    <a:pt x="13" y="9"/>
                    <a:pt x="10" y="12"/>
                  </a:cubicBezTo>
                  <a:cubicBezTo>
                    <a:pt x="7" y="16"/>
                    <a:pt x="4" y="19"/>
                    <a:pt x="1" y="23"/>
                  </a:cubicBezTo>
                  <a:cubicBezTo>
                    <a:pt x="0" y="24"/>
                    <a:pt x="0" y="27"/>
                    <a:pt x="2" y="29"/>
                  </a:cubicBezTo>
                  <a:cubicBezTo>
                    <a:pt x="3" y="31"/>
                    <a:pt x="6" y="31"/>
                    <a:pt x="8" y="29"/>
                  </a:cubicBezTo>
                  <a:cubicBezTo>
                    <a:pt x="11" y="26"/>
                    <a:pt x="14" y="22"/>
                    <a:pt x="17" y="19"/>
                  </a:cubicBezTo>
                  <a:cubicBezTo>
                    <a:pt x="19" y="17"/>
                    <a:pt x="20" y="16"/>
                    <a:pt x="2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29" name="i$lídê"/>
          <p:cNvSpPr/>
          <p:nvPr/>
        </p:nvSpPr>
        <p:spPr bwMode="auto">
          <a:xfrm>
            <a:off x="1575187" y="650158"/>
            <a:ext cx="344561" cy="292641"/>
          </a:xfrm>
          <a:custGeom>
            <a:gdLst>
              <a:gd name="T0" fmla="*/ 14 w 203"/>
              <a:gd name="T1" fmla="*/ 121 h 171"/>
              <a:gd name="T2" fmla="*/ 58 w 203"/>
              <a:gd name="T3" fmla="*/ 170 h 171"/>
              <a:gd name="T4" fmla="*/ 73 w 203"/>
              <a:gd name="T5" fmla="*/ 160 h 171"/>
              <a:gd name="T6" fmla="*/ 86 w 203"/>
              <a:gd name="T7" fmla="*/ 139 h 171"/>
              <a:gd name="T8" fmla="*/ 106 w 203"/>
              <a:gd name="T9" fmla="*/ 142 h 171"/>
              <a:gd name="T10" fmla="*/ 123 w 203"/>
              <a:gd name="T11" fmla="*/ 122 h 171"/>
              <a:gd name="T12" fmla="*/ 123 w 203"/>
              <a:gd name="T13" fmla="*/ 105 h 171"/>
              <a:gd name="T14" fmla="*/ 140 w 203"/>
              <a:gd name="T15" fmla="*/ 67 h 171"/>
              <a:gd name="T16" fmla="*/ 153 w 203"/>
              <a:gd name="T17" fmla="*/ 58 h 171"/>
              <a:gd name="T18" fmla="*/ 177 w 203"/>
              <a:gd name="T19" fmla="*/ 64 h 171"/>
              <a:gd name="T20" fmla="*/ 190 w 203"/>
              <a:gd name="T21" fmla="*/ 65 h 171"/>
              <a:gd name="T22" fmla="*/ 195 w 203"/>
              <a:gd name="T23" fmla="*/ 37 h 171"/>
              <a:gd name="T24" fmla="*/ 165 w 203"/>
              <a:gd name="T25" fmla="*/ 1 h 171"/>
              <a:gd name="T26" fmla="*/ 147 w 203"/>
              <a:gd name="T27" fmla="*/ 8 h 171"/>
              <a:gd name="T28" fmla="*/ 139 w 203"/>
              <a:gd name="T29" fmla="*/ 37 h 171"/>
              <a:gd name="T30" fmla="*/ 118 w 203"/>
              <a:gd name="T31" fmla="*/ 47 h 171"/>
              <a:gd name="T32" fmla="*/ 84 w 203"/>
              <a:gd name="T33" fmla="*/ 55 h 171"/>
              <a:gd name="T34" fmla="*/ 58 w 203"/>
              <a:gd name="T35" fmla="*/ 48 h 171"/>
              <a:gd name="T36" fmla="*/ 46 w 203"/>
              <a:gd name="T37" fmla="*/ 74 h 171"/>
              <a:gd name="T38" fmla="*/ 21 w 203"/>
              <a:gd name="T39" fmla="*/ 83 h 171"/>
              <a:gd name="T40" fmla="*/ 7 w 203"/>
              <a:gd name="T41" fmla="*/ 84 h 171"/>
              <a:gd name="T42" fmla="*/ 0 w 203"/>
              <a:gd name="T43" fmla="*/ 98 h 171"/>
              <a:gd name="T44" fmla="*/ 104 w 203"/>
              <a:gd name="T45" fmla="*/ 133 h 171"/>
              <a:gd name="T46" fmla="*/ 113 w 203"/>
              <a:gd name="T47" fmla="*/ 118 h 171"/>
              <a:gd name="T48" fmla="*/ 194 w 203"/>
              <a:gd name="T49" fmla="*/ 50 h 171"/>
              <a:gd name="T50" fmla="*/ 166 w 203"/>
              <a:gd name="T51" fmla="*/ 17 h 171"/>
              <a:gd name="T52" fmla="*/ 188 w 203"/>
              <a:gd name="T53" fmla="*/ 56 h 171"/>
              <a:gd name="T54" fmla="*/ 179 w 203"/>
              <a:gd name="T55" fmla="*/ 50 h 171"/>
              <a:gd name="T56" fmla="*/ 158 w 203"/>
              <a:gd name="T57" fmla="*/ 21 h 171"/>
              <a:gd name="T58" fmla="*/ 154 w 203"/>
              <a:gd name="T59" fmla="*/ 14 h 171"/>
              <a:gd name="T60" fmla="*/ 155 w 203"/>
              <a:gd name="T61" fmla="*/ 13 h 171"/>
              <a:gd name="T62" fmla="*/ 154 w 203"/>
              <a:gd name="T63" fmla="*/ 30 h 171"/>
              <a:gd name="T64" fmla="*/ 168 w 203"/>
              <a:gd name="T65" fmla="*/ 52 h 171"/>
              <a:gd name="T66" fmla="*/ 148 w 203"/>
              <a:gd name="T67" fmla="*/ 42 h 171"/>
              <a:gd name="T68" fmla="*/ 55 w 203"/>
              <a:gd name="T69" fmla="*/ 63 h 171"/>
              <a:gd name="T70" fmla="*/ 69 w 203"/>
              <a:gd name="T71" fmla="*/ 57 h 171"/>
              <a:gd name="T72" fmla="*/ 56 w 203"/>
              <a:gd name="T73" fmla="*/ 69 h 171"/>
              <a:gd name="T74" fmla="*/ 51 w 203"/>
              <a:gd name="T75" fmla="*/ 82 h 171"/>
              <a:gd name="T76" fmla="*/ 114 w 203"/>
              <a:gd name="T77" fmla="*/ 56 h 171"/>
              <a:gd name="T78" fmla="*/ 129 w 203"/>
              <a:gd name="T79" fmla="*/ 62 h 171"/>
              <a:gd name="T80" fmla="*/ 122 w 203"/>
              <a:gd name="T81" fmla="*/ 92 h 171"/>
              <a:gd name="T82" fmla="*/ 71 w 203"/>
              <a:gd name="T83" fmla="*/ 139 h 171"/>
              <a:gd name="T84" fmla="*/ 39 w 203"/>
              <a:gd name="T85" fmla="*/ 106 h 171"/>
              <a:gd name="T86" fmla="*/ 9 w 203"/>
              <a:gd name="T87" fmla="*/ 95 h 171"/>
              <a:gd name="T88" fmla="*/ 16 w 203"/>
              <a:gd name="T89" fmla="*/ 91 h 171"/>
              <a:gd name="T90" fmla="*/ 29 w 203"/>
              <a:gd name="T91" fmla="*/ 108 h 171"/>
              <a:gd name="T92" fmla="*/ 59 w 203"/>
              <a:gd name="T93" fmla="*/ 152 h 171"/>
              <a:gd name="T94" fmla="*/ 64 w 203"/>
              <a:gd name="T95" fmla="*/ 156 h 171"/>
              <a:gd name="T96" fmla="*/ 61 w 203"/>
              <a:gd name="T97" fmla="*/ 160 h 171"/>
              <a:gd name="T98" fmla="*/ 56 w 203"/>
              <a:gd name="T99" fmla="*/ 160 h 171"/>
              <a:gd name="T100" fmla="*/ 15 w 203"/>
              <a:gd name="T101" fmla="*/ 108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 h="171">
                <a:moveTo>
                  <a:pt x="0" y="98"/>
                </a:moveTo>
                <a:cubicBezTo>
                  <a:pt x="1" y="101"/>
                  <a:pt x="2" y="103"/>
                  <a:pt x="3" y="105"/>
                </a:cubicBezTo>
                <a:cubicBezTo>
                  <a:pt x="4" y="107"/>
                  <a:pt x="5" y="109"/>
                  <a:pt x="6" y="111"/>
                </a:cubicBezTo>
                <a:cubicBezTo>
                  <a:pt x="7" y="113"/>
                  <a:pt x="9" y="115"/>
                  <a:pt x="10" y="117"/>
                </a:cubicBezTo>
                <a:cubicBezTo>
                  <a:pt x="11" y="118"/>
                  <a:pt x="12" y="119"/>
                  <a:pt x="14" y="121"/>
                </a:cubicBezTo>
                <a:cubicBezTo>
                  <a:pt x="18" y="127"/>
                  <a:pt x="23" y="133"/>
                  <a:pt x="28" y="139"/>
                </a:cubicBezTo>
                <a:cubicBezTo>
                  <a:pt x="31" y="143"/>
                  <a:pt x="34" y="147"/>
                  <a:pt x="36" y="151"/>
                </a:cubicBezTo>
                <a:cubicBezTo>
                  <a:pt x="39" y="154"/>
                  <a:pt x="42" y="158"/>
                  <a:pt x="45" y="161"/>
                </a:cubicBezTo>
                <a:cubicBezTo>
                  <a:pt x="47" y="164"/>
                  <a:pt x="49" y="167"/>
                  <a:pt x="52" y="168"/>
                </a:cubicBezTo>
                <a:cubicBezTo>
                  <a:pt x="54" y="170"/>
                  <a:pt x="56" y="170"/>
                  <a:pt x="58" y="170"/>
                </a:cubicBezTo>
                <a:cubicBezTo>
                  <a:pt x="59" y="171"/>
                  <a:pt x="60" y="170"/>
                  <a:pt x="61" y="170"/>
                </a:cubicBezTo>
                <a:cubicBezTo>
                  <a:pt x="61" y="170"/>
                  <a:pt x="62" y="170"/>
                  <a:pt x="62" y="170"/>
                </a:cubicBezTo>
                <a:cubicBezTo>
                  <a:pt x="64" y="169"/>
                  <a:pt x="66" y="168"/>
                  <a:pt x="68" y="167"/>
                </a:cubicBezTo>
                <a:cubicBezTo>
                  <a:pt x="69" y="166"/>
                  <a:pt x="70" y="165"/>
                  <a:pt x="71" y="163"/>
                </a:cubicBezTo>
                <a:cubicBezTo>
                  <a:pt x="72" y="163"/>
                  <a:pt x="72" y="161"/>
                  <a:pt x="73" y="160"/>
                </a:cubicBezTo>
                <a:cubicBezTo>
                  <a:pt x="73" y="158"/>
                  <a:pt x="73" y="156"/>
                  <a:pt x="73" y="155"/>
                </a:cubicBezTo>
                <a:cubicBezTo>
                  <a:pt x="73" y="153"/>
                  <a:pt x="72" y="152"/>
                  <a:pt x="72" y="151"/>
                </a:cubicBezTo>
                <a:cubicBezTo>
                  <a:pt x="73" y="150"/>
                  <a:pt x="73" y="149"/>
                  <a:pt x="74" y="148"/>
                </a:cubicBezTo>
                <a:cubicBezTo>
                  <a:pt x="76" y="147"/>
                  <a:pt x="78" y="145"/>
                  <a:pt x="80" y="144"/>
                </a:cubicBezTo>
                <a:cubicBezTo>
                  <a:pt x="82" y="142"/>
                  <a:pt x="84" y="140"/>
                  <a:pt x="86" y="139"/>
                </a:cubicBezTo>
                <a:cubicBezTo>
                  <a:pt x="86" y="139"/>
                  <a:pt x="86" y="139"/>
                  <a:pt x="86" y="139"/>
                </a:cubicBezTo>
                <a:cubicBezTo>
                  <a:pt x="88" y="140"/>
                  <a:pt x="90" y="141"/>
                  <a:pt x="92" y="142"/>
                </a:cubicBezTo>
                <a:cubicBezTo>
                  <a:pt x="94" y="142"/>
                  <a:pt x="96" y="143"/>
                  <a:pt x="98" y="143"/>
                </a:cubicBezTo>
                <a:cubicBezTo>
                  <a:pt x="99" y="143"/>
                  <a:pt x="100" y="143"/>
                  <a:pt x="101" y="143"/>
                </a:cubicBezTo>
                <a:cubicBezTo>
                  <a:pt x="103" y="143"/>
                  <a:pt x="104" y="143"/>
                  <a:pt x="106" y="142"/>
                </a:cubicBezTo>
                <a:cubicBezTo>
                  <a:pt x="108" y="142"/>
                  <a:pt x="109" y="141"/>
                  <a:pt x="110" y="141"/>
                </a:cubicBezTo>
                <a:cubicBezTo>
                  <a:pt x="113" y="139"/>
                  <a:pt x="115" y="138"/>
                  <a:pt x="117" y="135"/>
                </a:cubicBezTo>
                <a:cubicBezTo>
                  <a:pt x="118" y="134"/>
                  <a:pt x="118" y="133"/>
                  <a:pt x="119" y="132"/>
                </a:cubicBezTo>
                <a:cubicBezTo>
                  <a:pt x="120" y="131"/>
                  <a:pt x="120" y="130"/>
                  <a:pt x="121" y="129"/>
                </a:cubicBezTo>
                <a:cubicBezTo>
                  <a:pt x="122" y="127"/>
                  <a:pt x="122" y="125"/>
                  <a:pt x="123" y="122"/>
                </a:cubicBezTo>
                <a:cubicBezTo>
                  <a:pt x="123" y="121"/>
                  <a:pt x="123" y="119"/>
                  <a:pt x="122" y="117"/>
                </a:cubicBezTo>
                <a:cubicBezTo>
                  <a:pt x="122" y="116"/>
                  <a:pt x="122" y="115"/>
                  <a:pt x="121" y="114"/>
                </a:cubicBezTo>
                <a:cubicBezTo>
                  <a:pt x="121" y="112"/>
                  <a:pt x="120" y="111"/>
                  <a:pt x="119" y="110"/>
                </a:cubicBezTo>
                <a:cubicBezTo>
                  <a:pt x="119" y="109"/>
                  <a:pt x="119" y="109"/>
                  <a:pt x="119" y="109"/>
                </a:cubicBezTo>
                <a:cubicBezTo>
                  <a:pt x="120" y="107"/>
                  <a:pt x="121" y="106"/>
                  <a:pt x="123" y="105"/>
                </a:cubicBezTo>
                <a:cubicBezTo>
                  <a:pt x="126" y="101"/>
                  <a:pt x="130" y="97"/>
                  <a:pt x="133" y="92"/>
                </a:cubicBezTo>
                <a:cubicBezTo>
                  <a:pt x="134" y="91"/>
                  <a:pt x="136" y="89"/>
                  <a:pt x="137" y="87"/>
                </a:cubicBezTo>
                <a:cubicBezTo>
                  <a:pt x="137" y="85"/>
                  <a:pt x="138" y="84"/>
                  <a:pt x="139" y="82"/>
                </a:cubicBezTo>
                <a:cubicBezTo>
                  <a:pt x="140" y="80"/>
                  <a:pt x="140" y="77"/>
                  <a:pt x="140" y="75"/>
                </a:cubicBezTo>
                <a:cubicBezTo>
                  <a:pt x="140" y="72"/>
                  <a:pt x="140" y="69"/>
                  <a:pt x="140" y="67"/>
                </a:cubicBezTo>
                <a:cubicBezTo>
                  <a:pt x="140" y="65"/>
                  <a:pt x="140" y="64"/>
                  <a:pt x="139" y="63"/>
                </a:cubicBezTo>
                <a:cubicBezTo>
                  <a:pt x="140" y="62"/>
                  <a:pt x="142" y="61"/>
                  <a:pt x="143" y="60"/>
                </a:cubicBezTo>
                <a:cubicBezTo>
                  <a:pt x="145" y="59"/>
                  <a:pt x="146" y="57"/>
                  <a:pt x="148" y="56"/>
                </a:cubicBezTo>
                <a:cubicBezTo>
                  <a:pt x="148" y="56"/>
                  <a:pt x="148" y="56"/>
                  <a:pt x="148" y="56"/>
                </a:cubicBezTo>
                <a:cubicBezTo>
                  <a:pt x="150" y="57"/>
                  <a:pt x="151" y="58"/>
                  <a:pt x="153" y="58"/>
                </a:cubicBezTo>
                <a:cubicBezTo>
                  <a:pt x="155" y="59"/>
                  <a:pt x="157" y="60"/>
                  <a:pt x="159" y="60"/>
                </a:cubicBezTo>
                <a:cubicBezTo>
                  <a:pt x="161" y="61"/>
                  <a:pt x="164" y="61"/>
                  <a:pt x="166" y="61"/>
                </a:cubicBezTo>
                <a:cubicBezTo>
                  <a:pt x="169" y="61"/>
                  <a:pt x="172" y="61"/>
                  <a:pt x="174" y="60"/>
                </a:cubicBezTo>
                <a:cubicBezTo>
                  <a:pt x="175" y="61"/>
                  <a:pt x="175" y="62"/>
                  <a:pt x="176" y="62"/>
                </a:cubicBezTo>
                <a:cubicBezTo>
                  <a:pt x="176" y="63"/>
                  <a:pt x="177" y="63"/>
                  <a:pt x="177" y="64"/>
                </a:cubicBezTo>
                <a:cubicBezTo>
                  <a:pt x="177" y="64"/>
                  <a:pt x="178" y="65"/>
                  <a:pt x="178" y="65"/>
                </a:cubicBezTo>
                <a:cubicBezTo>
                  <a:pt x="179" y="66"/>
                  <a:pt x="180" y="67"/>
                  <a:pt x="181" y="67"/>
                </a:cubicBezTo>
                <a:cubicBezTo>
                  <a:pt x="181" y="67"/>
                  <a:pt x="182" y="67"/>
                  <a:pt x="183" y="67"/>
                </a:cubicBezTo>
                <a:cubicBezTo>
                  <a:pt x="183" y="67"/>
                  <a:pt x="184" y="67"/>
                  <a:pt x="185" y="67"/>
                </a:cubicBezTo>
                <a:cubicBezTo>
                  <a:pt x="187" y="67"/>
                  <a:pt x="188" y="66"/>
                  <a:pt x="190" y="65"/>
                </a:cubicBezTo>
                <a:cubicBezTo>
                  <a:pt x="192" y="64"/>
                  <a:pt x="194" y="62"/>
                  <a:pt x="196" y="61"/>
                </a:cubicBezTo>
                <a:cubicBezTo>
                  <a:pt x="198" y="59"/>
                  <a:pt x="200" y="57"/>
                  <a:pt x="201" y="56"/>
                </a:cubicBezTo>
                <a:cubicBezTo>
                  <a:pt x="203" y="54"/>
                  <a:pt x="203" y="51"/>
                  <a:pt x="202" y="49"/>
                </a:cubicBezTo>
                <a:cubicBezTo>
                  <a:pt x="202" y="47"/>
                  <a:pt x="201" y="45"/>
                  <a:pt x="200" y="44"/>
                </a:cubicBezTo>
                <a:cubicBezTo>
                  <a:pt x="199" y="42"/>
                  <a:pt x="197" y="40"/>
                  <a:pt x="195" y="37"/>
                </a:cubicBezTo>
                <a:cubicBezTo>
                  <a:pt x="194" y="36"/>
                  <a:pt x="193" y="34"/>
                  <a:pt x="191" y="32"/>
                </a:cubicBezTo>
                <a:cubicBezTo>
                  <a:pt x="188" y="28"/>
                  <a:pt x="185" y="25"/>
                  <a:pt x="182" y="21"/>
                </a:cubicBezTo>
                <a:cubicBezTo>
                  <a:pt x="179" y="18"/>
                  <a:pt x="176" y="14"/>
                  <a:pt x="173" y="11"/>
                </a:cubicBezTo>
                <a:cubicBezTo>
                  <a:pt x="172" y="9"/>
                  <a:pt x="170" y="7"/>
                  <a:pt x="169" y="6"/>
                </a:cubicBezTo>
                <a:cubicBezTo>
                  <a:pt x="168" y="4"/>
                  <a:pt x="167" y="3"/>
                  <a:pt x="165" y="1"/>
                </a:cubicBezTo>
                <a:cubicBezTo>
                  <a:pt x="164" y="1"/>
                  <a:pt x="163" y="0"/>
                  <a:pt x="163" y="0"/>
                </a:cubicBezTo>
                <a:cubicBezTo>
                  <a:pt x="162" y="0"/>
                  <a:pt x="161" y="0"/>
                  <a:pt x="159" y="0"/>
                </a:cubicBezTo>
                <a:cubicBezTo>
                  <a:pt x="158" y="1"/>
                  <a:pt x="158" y="1"/>
                  <a:pt x="157" y="1"/>
                </a:cubicBezTo>
                <a:cubicBezTo>
                  <a:pt x="155" y="2"/>
                  <a:pt x="153" y="3"/>
                  <a:pt x="151" y="5"/>
                </a:cubicBezTo>
                <a:cubicBezTo>
                  <a:pt x="150" y="6"/>
                  <a:pt x="148" y="7"/>
                  <a:pt x="147" y="8"/>
                </a:cubicBezTo>
                <a:cubicBezTo>
                  <a:pt x="145" y="9"/>
                  <a:pt x="144" y="12"/>
                  <a:pt x="144" y="14"/>
                </a:cubicBezTo>
                <a:cubicBezTo>
                  <a:pt x="145" y="16"/>
                  <a:pt x="145" y="17"/>
                  <a:pt x="146" y="19"/>
                </a:cubicBezTo>
                <a:cubicBezTo>
                  <a:pt x="147" y="20"/>
                  <a:pt x="147" y="20"/>
                  <a:pt x="148" y="21"/>
                </a:cubicBezTo>
                <a:cubicBezTo>
                  <a:pt x="147" y="22"/>
                  <a:pt x="146" y="22"/>
                  <a:pt x="145" y="23"/>
                </a:cubicBezTo>
                <a:cubicBezTo>
                  <a:pt x="142" y="27"/>
                  <a:pt x="139" y="32"/>
                  <a:pt x="139" y="37"/>
                </a:cubicBezTo>
                <a:cubicBezTo>
                  <a:pt x="138" y="39"/>
                  <a:pt x="138" y="42"/>
                  <a:pt x="139" y="44"/>
                </a:cubicBezTo>
                <a:cubicBezTo>
                  <a:pt x="139" y="44"/>
                  <a:pt x="139" y="44"/>
                  <a:pt x="138" y="44"/>
                </a:cubicBezTo>
                <a:cubicBezTo>
                  <a:pt x="138" y="44"/>
                  <a:pt x="138" y="44"/>
                  <a:pt x="139" y="44"/>
                </a:cubicBezTo>
                <a:cubicBezTo>
                  <a:pt x="135" y="46"/>
                  <a:pt x="133" y="48"/>
                  <a:pt x="130" y="50"/>
                </a:cubicBezTo>
                <a:cubicBezTo>
                  <a:pt x="126" y="48"/>
                  <a:pt x="122" y="47"/>
                  <a:pt x="118" y="47"/>
                </a:cubicBezTo>
                <a:cubicBezTo>
                  <a:pt x="117" y="47"/>
                  <a:pt x="116" y="47"/>
                  <a:pt x="115" y="47"/>
                </a:cubicBezTo>
                <a:cubicBezTo>
                  <a:pt x="114" y="47"/>
                  <a:pt x="112" y="47"/>
                  <a:pt x="111" y="47"/>
                </a:cubicBezTo>
                <a:cubicBezTo>
                  <a:pt x="106" y="48"/>
                  <a:pt x="101" y="49"/>
                  <a:pt x="96" y="51"/>
                </a:cubicBezTo>
                <a:cubicBezTo>
                  <a:pt x="92" y="53"/>
                  <a:pt x="88" y="54"/>
                  <a:pt x="84" y="56"/>
                </a:cubicBezTo>
                <a:cubicBezTo>
                  <a:pt x="84" y="56"/>
                  <a:pt x="84" y="55"/>
                  <a:pt x="84" y="55"/>
                </a:cubicBezTo>
                <a:cubicBezTo>
                  <a:pt x="83" y="54"/>
                  <a:pt x="81" y="52"/>
                  <a:pt x="80" y="51"/>
                </a:cubicBezTo>
                <a:cubicBezTo>
                  <a:pt x="78" y="50"/>
                  <a:pt x="76" y="49"/>
                  <a:pt x="74" y="48"/>
                </a:cubicBezTo>
                <a:cubicBezTo>
                  <a:pt x="72" y="47"/>
                  <a:pt x="70" y="47"/>
                  <a:pt x="68" y="47"/>
                </a:cubicBezTo>
                <a:cubicBezTo>
                  <a:pt x="66" y="47"/>
                  <a:pt x="64" y="47"/>
                  <a:pt x="62" y="47"/>
                </a:cubicBezTo>
                <a:cubicBezTo>
                  <a:pt x="60" y="47"/>
                  <a:pt x="59" y="48"/>
                  <a:pt x="58" y="48"/>
                </a:cubicBezTo>
                <a:cubicBezTo>
                  <a:pt x="57" y="49"/>
                  <a:pt x="56" y="49"/>
                  <a:pt x="55" y="50"/>
                </a:cubicBezTo>
                <a:cubicBezTo>
                  <a:pt x="54" y="51"/>
                  <a:pt x="53" y="51"/>
                  <a:pt x="53" y="52"/>
                </a:cubicBezTo>
                <a:cubicBezTo>
                  <a:pt x="50" y="54"/>
                  <a:pt x="48" y="56"/>
                  <a:pt x="47" y="59"/>
                </a:cubicBezTo>
                <a:cubicBezTo>
                  <a:pt x="45" y="62"/>
                  <a:pt x="44" y="67"/>
                  <a:pt x="45" y="71"/>
                </a:cubicBezTo>
                <a:cubicBezTo>
                  <a:pt x="45" y="72"/>
                  <a:pt x="45" y="73"/>
                  <a:pt x="46" y="74"/>
                </a:cubicBezTo>
                <a:cubicBezTo>
                  <a:pt x="45" y="74"/>
                  <a:pt x="44" y="75"/>
                  <a:pt x="43" y="75"/>
                </a:cubicBezTo>
                <a:cubicBezTo>
                  <a:pt x="38" y="77"/>
                  <a:pt x="34" y="79"/>
                  <a:pt x="30" y="81"/>
                </a:cubicBezTo>
                <a:cubicBezTo>
                  <a:pt x="28" y="82"/>
                  <a:pt x="26" y="83"/>
                  <a:pt x="24" y="84"/>
                </a:cubicBezTo>
                <a:cubicBezTo>
                  <a:pt x="24" y="84"/>
                  <a:pt x="24" y="84"/>
                  <a:pt x="23" y="84"/>
                </a:cubicBezTo>
                <a:cubicBezTo>
                  <a:pt x="23" y="84"/>
                  <a:pt x="22" y="83"/>
                  <a:pt x="21" y="83"/>
                </a:cubicBezTo>
                <a:cubicBezTo>
                  <a:pt x="20" y="82"/>
                  <a:pt x="19" y="82"/>
                  <a:pt x="18" y="81"/>
                </a:cubicBezTo>
                <a:cubicBezTo>
                  <a:pt x="17" y="81"/>
                  <a:pt x="17" y="81"/>
                  <a:pt x="16" y="81"/>
                </a:cubicBezTo>
                <a:cubicBezTo>
                  <a:pt x="15" y="81"/>
                  <a:pt x="15" y="81"/>
                  <a:pt x="14" y="81"/>
                </a:cubicBezTo>
                <a:cubicBezTo>
                  <a:pt x="13" y="81"/>
                  <a:pt x="12" y="82"/>
                  <a:pt x="11" y="82"/>
                </a:cubicBezTo>
                <a:cubicBezTo>
                  <a:pt x="10" y="82"/>
                  <a:pt x="8" y="83"/>
                  <a:pt x="7" y="84"/>
                </a:cubicBezTo>
                <a:cubicBezTo>
                  <a:pt x="6" y="85"/>
                  <a:pt x="6" y="85"/>
                  <a:pt x="5" y="86"/>
                </a:cubicBezTo>
                <a:cubicBezTo>
                  <a:pt x="4" y="87"/>
                  <a:pt x="2" y="89"/>
                  <a:pt x="1" y="90"/>
                </a:cubicBezTo>
                <a:cubicBezTo>
                  <a:pt x="1" y="92"/>
                  <a:pt x="0" y="93"/>
                  <a:pt x="0" y="95"/>
                </a:cubicBezTo>
                <a:cubicBezTo>
                  <a:pt x="0" y="96"/>
                  <a:pt x="0" y="97"/>
                  <a:pt x="0" y="98"/>
                </a:cubicBezTo>
                <a:cubicBezTo>
                  <a:pt x="0" y="98"/>
                  <a:pt x="0" y="98"/>
                  <a:pt x="0" y="98"/>
                </a:cubicBezTo>
                <a:close/>
                <a:moveTo>
                  <a:pt x="113" y="122"/>
                </a:moveTo>
                <a:cubicBezTo>
                  <a:pt x="113" y="123"/>
                  <a:pt x="113" y="125"/>
                  <a:pt x="112" y="126"/>
                </a:cubicBezTo>
                <a:cubicBezTo>
                  <a:pt x="111" y="127"/>
                  <a:pt x="111" y="128"/>
                  <a:pt x="110" y="129"/>
                </a:cubicBezTo>
                <a:cubicBezTo>
                  <a:pt x="109" y="130"/>
                  <a:pt x="108" y="131"/>
                  <a:pt x="107" y="131"/>
                </a:cubicBezTo>
                <a:cubicBezTo>
                  <a:pt x="106" y="132"/>
                  <a:pt x="105" y="133"/>
                  <a:pt x="104" y="133"/>
                </a:cubicBezTo>
                <a:cubicBezTo>
                  <a:pt x="103" y="133"/>
                  <a:pt x="102" y="134"/>
                  <a:pt x="101" y="134"/>
                </a:cubicBezTo>
                <a:cubicBezTo>
                  <a:pt x="100" y="134"/>
                  <a:pt x="98" y="134"/>
                  <a:pt x="97" y="133"/>
                </a:cubicBezTo>
                <a:cubicBezTo>
                  <a:pt x="96" y="133"/>
                  <a:pt x="95" y="133"/>
                  <a:pt x="94" y="132"/>
                </a:cubicBezTo>
                <a:cubicBezTo>
                  <a:pt x="100" y="127"/>
                  <a:pt x="106" y="121"/>
                  <a:pt x="112" y="115"/>
                </a:cubicBezTo>
                <a:cubicBezTo>
                  <a:pt x="112" y="116"/>
                  <a:pt x="113" y="117"/>
                  <a:pt x="113" y="118"/>
                </a:cubicBezTo>
                <a:cubicBezTo>
                  <a:pt x="113" y="119"/>
                  <a:pt x="113" y="119"/>
                  <a:pt x="113" y="120"/>
                </a:cubicBezTo>
                <a:cubicBezTo>
                  <a:pt x="113" y="121"/>
                  <a:pt x="113" y="121"/>
                  <a:pt x="113" y="122"/>
                </a:cubicBezTo>
                <a:close/>
                <a:moveTo>
                  <a:pt x="194" y="50"/>
                </a:moveTo>
                <a:cubicBezTo>
                  <a:pt x="194" y="50"/>
                  <a:pt x="194" y="50"/>
                  <a:pt x="194" y="50"/>
                </a:cubicBezTo>
                <a:cubicBezTo>
                  <a:pt x="194" y="50"/>
                  <a:pt x="194" y="50"/>
                  <a:pt x="194" y="50"/>
                </a:cubicBezTo>
                <a:cubicBezTo>
                  <a:pt x="194" y="50"/>
                  <a:pt x="194" y="50"/>
                  <a:pt x="194" y="50"/>
                </a:cubicBezTo>
                <a:close/>
                <a:moveTo>
                  <a:pt x="158" y="11"/>
                </a:moveTo>
                <a:cubicBezTo>
                  <a:pt x="159" y="11"/>
                  <a:pt x="160" y="10"/>
                  <a:pt x="160" y="10"/>
                </a:cubicBezTo>
                <a:cubicBezTo>
                  <a:pt x="161" y="11"/>
                  <a:pt x="162" y="11"/>
                  <a:pt x="162" y="12"/>
                </a:cubicBezTo>
                <a:cubicBezTo>
                  <a:pt x="164" y="14"/>
                  <a:pt x="165" y="15"/>
                  <a:pt x="166" y="17"/>
                </a:cubicBezTo>
                <a:cubicBezTo>
                  <a:pt x="169" y="20"/>
                  <a:pt x="172" y="23"/>
                  <a:pt x="175" y="27"/>
                </a:cubicBezTo>
                <a:cubicBezTo>
                  <a:pt x="178" y="30"/>
                  <a:pt x="180" y="34"/>
                  <a:pt x="183" y="37"/>
                </a:cubicBezTo>
                <a:cubicBezTo>
                  <a:pt x="186" y="40"/>
                  <a:pt x="188" y="44"/>
                  <a:pt x="191" y="47"/>
                </a:cubicBezTo>
                <a:cubicBezTo>
                  <a:pt x="192" y="48"/>
                  <a:pt x="193" y="49"/>
                  <a:pt x="193" y="51"/>
                </a:cubicBezTo>
                <a:cubicBezTo>
                  <a:pt x="192" y="53"/>
                  <a:pt x="190" y="54"/>
                  <a:pt x="188" y="56"/>
                </a:cubicBezTo>
                <a:cubicBezTo>
                  <a:pt x="187" y="56"/>
                  <a:pt x="185" y="57"/>
                  <a:pt x="184" y="58"/>
                </a:cubicBezTo>
                <a:cubicBezTo>
                  <a:pt x="184" y="57"/>
                  <a:pt x="183" y="57"/>
                  <a:pt x="183" y="56"/>
                </a:cubicBezTo>
                <a:cubicBezTo>
                  <a:pt x="182" y="55"/>
                  <a:pt x="181" y="54"/>
                  <a:pt x="180" y="53"/>
                </a:cubicBezTo>
                <a:cubicBezTo>
                  <a:pt x="180" y="53"/>
                  <a:pt x="180" y="52"/>
                  <a:pt x="180" y="52"/>
                </a:cubicBezTo>
                <a:cubicBezTo>
                  <a:pt x="180" y="51"/>
                  <a:pt x="180" y="51"/>
                  <a:pt x="179" y="50"/>
                </a:cubicBezTo>
                <a:cubicBezTo>
                  <a:pt x="178" y="49"/>
                  <a:pt x="178" y="48"/>
                  <a:pt x="177" y="46"/>
                </a:cubicBezTo>
                <a:cubicBezTo>
                  <a:pt x="176" y="45"/>
                  <a:pt x="175" y="43"/>
                  <a:pt x="174" y="41"/>
                </a:cubicBezTo>
                <a:cubicBezTo>
                  <a:pt x="171" y="37"/>
                  <a:pt x="169" y="33"/>
                  <a:pt x="166" y="29"/>
                </a:cubicBezTo>
                <a:cubicBezTo>
                  <a:pt x="164" y="28"/>
                  <a:pt x="163" y="26"/>
                  <a:pt x="162" y="24"/>
                </a:cubicBezTo>
                <a:cubicBezTo>
                  <a:pt x="161" y="23"/>
                  <a:pt x="159" y="22"/>
                  <a:pt x="158" y="21"/>
                </a:cubicBezTo>
                <a:cubicBezTo>
                  <a:pt x="158" y="21"/>
                  <a:pt x="158" y="20"/>
                  <a:pt x="158" y="20"/>
                </a:cubicBezTo>
                <a:cubicBezTo>
                  <a:pt x="158" y="20"/>
                  <a:pt x="158" y="20"/>
                  <a:pt x="157" y="19"/>
                </a:cubicBezTo>
                <a:cubicBezTo>
                  <a:pt x="157" y="18"/>
                  <a:pt x="156" y="18"/>
                  <a:pt x="156" y="17"/>
                </a:cubicBezTo>
                <a:cubicBezTo>
                  <a:pt x="155" y="16"/>
                  <a:pt x="155" y="15"/>
                  <a:pt x="154" y="14"/>
                </a:cubicBezTo>
                <a:cubicBezTo>
                  <a:pt x="154" y="14"/>
                  <a:pt x="154" y="14"/>
                  <a:pt x="154" y="14"/>
                </a:cubicBezTo>
                <a:cubicBezTo>
                  <a:pt x="155" y="13"/>
                  <a:pt x="157" y="12"/>
                  <a:pt x="158" y="11"/>
                </a:cubicBezTo>
                <a:close/>
                <a:moveTo>
                  <a:pt x="155" y="13"/>
                </a:moveTo>
                <a:cubicBezTo>
                  <a:pt x="155" y="14"/>
                  <a:pt x="154" y="14"/>
                  <a:pt x="154" y="14"/>
                </a:cubicBezTo>
                <a:cubicBezTo>
                  <a:pt x="154" y="14"/>
                  <a:pt x="154" y="14"/>
                  <a:pt x="154" y="14"/>
                </a:cubicBezTo>
                <a:cubicBezTo>
                  <a:pt x="154" y="14"/>
                  <a:pt x="155" y="14"/>
                  <a:pt x="155" y="13"/>
                </a:cubicBezTo>
                <a:close/>
                <a:moveTo>
                  <a:pt x="148" y="38"/>
                </a:moveTo>
                <a:cubicBezTo>
                  <a:pt x="148" y="37"/>
                  <a:pt x="149" y="36"/>
                  <a:pt x="149" y="34"/>
                </a:cubicBezTo>
                <a:cubicBezTo>
                  <a:pt x="150" y="33"/>
                  <a:pt x="151" y="31"/>
                  <a:pt x="152" y="30"/>
                </a:cubicBezTo>
                <a:cubicBezTo>
                  <a:pt x="152" y="29"/>
                  <a:pt x="153" y="29"/>
                  <a:pt x="153" y="29"/>
                </a:cubicBezTo>
                <a:cubicBezTo>
                  <a:pt x="153" y="29"/>
                  <a:pt x="154" y="30"/>
                  <a:pt x="154" y="30"/>
                </a:cubicBezTo>
                <a:cubicBezTo>
                  <a:pt x="155" y="31"/>
                  <a:pt x="157" y="33"/>
                  <a:pt x="158" y="34"/>
                </a:cubicBezTo>
                <a:cubicBezTo>
                  <a:pt x="160" y="37"/>
                  <a:pt x="162" y="41"/>
                  <a:pt x="165" y="44"/>
                </a:cubicBezTo>
                <a:cubicBezTo>
                  <a:pt x="166" y="46"/>
                  <a:pt x="167" y="48"/>
                  <a:pt x="169" y="50"/>
                </a:cubicBezTo>
                <a:cubicBezTo>
                  <a:pt x="169" y="51"/>
                  <a:pt x="169" y="51"/>
                  <a:pt x="169" y="52"/>
                </a:cubicBezTo>
                <a:cubicBezTo>
                  <a:pt x="169" y="52"/>
                  <a:pt x="168" y="52"/>
                  <a:pt x="168" y="52"/>
                </a:cubicBezTo>
                <a:cubicBezTo>
                  <a:pt x="166" y="52"/>
                  <a:pt x="164" y="52"/>
                  <a:pt x="162" y="52"/>
                </a:cubicBezTo>
                <a:cubicBezTo>
                  <a:pt x="160" y="51"/>
                  <a:pt x="158" y="50"/>
                  <a:pt x="156" y="50"/>
                </a:cubicBezTo>
                <a:cubicBezTo>
                  <a:pt x="155" y="49"/>
                  <a:pt x="153" y="48"/>
                  <a:pt x="152" y="47"/>
                </a:cubicBezTo>
                <a:cubicBezTo>
                  <a:pt x="150" y="45"/>
                  <a:pt x="149" y="44"/>
                  <a:pt x="148" y="43"/>
                </a:cubicBezTo>
                <a:cubicBezTo>
                  <a:pt x="148" y="43"/>
                  <a:pt x="148" y="42"/>
                  <a:pt x="148" y="42"/>
                </a:cubicBezTo>
                <a:cubicBezTo>
                  <a:pt x="148" y="42"/>
                  <a:pt x="148" y="41"/>
                  <a:pt x="147" y="41"/>
                </a:cubicBezTo>
                <a:cubicBezTo>
                  <a:pt x="148" y="40"/>
                  <a:pt x="148" y="39"/>
                  <a:pt x="148" y="38"/>
                </a:cubicBezTo>
                <a:close/>
                <a:moveTo>
                  <a:pt x="54" y="68"/>
                </a:moveTo>
                <a:cubicBezTo>
                  <a:pt x="54" y="67"/>
                  <a:pt x="54" y="67"/>
                  <a:pt x="54" y="66"/>
                </a:cubicBezTo>
                <a:cubicBezTo>
                  <a:pt x="54" y="65"/>
                  <a:pt x="55" y="64"/>
                  <a:pt x="55" y="63"/>
                </a:cubicBezTo>
                <a:cubicBezTo>
                  <a:pt x="55" y="63"/>
                  <a:pt x="56" y="62"/>
                  <a:pt x="57" y="61"/>
                </a:cubicBezTo>
                <a:cubicBezTo>
                  <a:pt x="58" y="60"/>
                  <a:pt x="59" y="58"/>
                  <a:pt x="61" y="57"/>
                </a:cubicBezTo>
                <a:cubicBezTo>
                  <a:pt x="61" y="57"/>
                  <a:pt x="61" y="57"/>
                  <a:pt x="62" y="57"/>
                </a:cubicBezTo>
                <a:cubicBezTo>
                  <a:pt x="63" y="57"/>
                  <a:pt x="64" y="56"/>
                  <a:pt x="65" y="56"/>
                </a:cubicBezTo>
                <a:cubicBezTo>
                  <a:pt x="67" y="56"/>
                  <a:pt x="68" y="56"/>
                  <a:pt x="69" y="57"/>
                </a:cubicBezTo>
                <a:cubicBezTo>
                  <a:pt x="70" y="57"/>
                  <a:pt x="71" y="57"/>
                  <a:pt x="72" y="57"/>
                </a:cubicBezTo>
                <a:cubicBezTo>
                  <a:pt x="73" y="58"/>
                  <a:pt x="74" y="59"/>
                  <a:pt x="75" y="59"/>
                </a:cubicBezTo>
                <a:cubicBezTo>
                  <a:pt x="75" y="59"/>
                  <a:pt x="75" y="60"/>
                  <a:pt x="76" y="60"/>
                </a:cubicBezTo>
                <a:cubicBezTo>
                  <a:pt x="73" y="61"/>
                  <a:pt x="71" y="62"/>
                  <a:pt x="69" y="63"/>
                </a:cubicBezTo>
                <a:cubicBezTo>
                  <a:pt x="65" y="65"/>
                  <a:pt x="60" y="67"/>
                  <a:pt x="56" y="69"/>
                </a:cubicBezTo>
                <a:cubicBezTo>
                  <a:pt x="55" y="69"/>
                  <a:pt x="55" y="70"/>
                  <a:pt x="54" y="70"/>
                </a:cubicBezTo>
                <a:cubicBezTo>
                  <a:pt x="54" y="69"/>
                  <a:pt x="54" y="69"/>
                  <a:pt x="54" y="68"/>
                </a:cubicBezTo>
                <a:close/>
                <a:moveTo>
                  <a:pt x="32" y="91"/>
                </a:moveTo>
                <a:cubicBezTo>
                  <a:pt x="34" y="89"/>
                  <a:pt x="36" y="88"/>
                  <a:pt x="38" y="88"/>
                </a:cubicBezTo>
                <a:cubicBezTo>
                  <a:pt x="42" y="86"/>
                  <a:pt x="46" y="84"/>
                  <a:pt x="51" y="82"/>
                </a:cubicBezTo>
                <a:cubicBezTo>
                  <a:pt x="55" y="80"/>
                  <a:pt x="59" y="78"/>
                  <a:pt x="64" y="76"/>
                </a:cubicBezTo>
                <a:cubicBezTo>
                  <a:pt x="68" y="74"/>
                  <a:pt x="73" y="71"/>
                  <a:pt x="78" y="69"/>
                </a:cubicBezTo>
                <a:cubicBezTo>
                  <a:pt x="81" y="68"/>
                  <a:pt x="85" y="66"/>
                  <a:pt x="89" y="64"/>
                </a:cubicBezTo>
                <a:cubicBezTo>
                  <a:pt x="93" y="62"/>
                  <a:pt x="96" y="61"/>
                  <a:pt x="100" y="59"/>
                </a:cubicBezTo>
                <a:cubicBezTo>
                  <a:pt x="105" y="58"/>
                  <a:pt x="110" y="57"/>
                  <a:pt x="114" y="56"/>
                </a:cubicBezTo>
                <a:cubicBezTo>
                  <a:pt x="115" y="56"/>
                  <a:pt x="116" y="56"/>
                  <a:pt x="117" y="56"/>
                </a:cubicBezTo>
                <a:cubicBezTo>
                  <a:pt x="118" y="56"/>
                  <a:pt x="119" y="57"/>
                  <a:pt x="120" y="57"/>
                </a:cubicBezTo>
                <a:cubicBezTo>
                  <a:pt x="121" y="57"/>
                  <a:pt x="123" y="57"/>
                  <a:pt x="124" y="58"/>
                </a:cubicBezTo>
                <a:cubicBezTo>
                  <a:pt x="125" y="58"/>
                  <a:pt x="126" y="59"/>
                  <a:pt x="127" y="60"/>
                </a:cubicBezTo>
                <a:cubicBezTo>
                  <a:pt x="128" y="60"/>
                  <a:pt x="128" y="61"/>
                  <a:pt x="129" y="62"/>
                </a:cubicBezTo>
                <a:cubicBezTo>
                  <a:pt x="129" y="63"/>
                  <a:pt x="130" y="63"/>
                  <a:pt x="130" y="64"/>
                </a:cubicBezTo>
                <a:cubicBezTo>
                  <a:pt x="130" y="66"/>
                  <a:pt x="131" y="68"/>
                  <a:pt x="131" y="70"/>
                </a:cubicBezTo>
                <a:cubicBezTo>
                  <a:pt x="131" y="72"/>
                  <a:pt x="131" y="74"/>
                  <a:pt x="131" y="77"/>
                </a:cubicBezTo>
                <a:cubicBezTo>
                  <a:pt x="130" y="78"/>
                  <a:pt x="130" y="79"/>
                  <a:pt x="129" y="80"/>
                </a:cubicBezTo>
                <a:cubicBezTo>
                  <a:pt x="127" y="84"/>
                  <a:pt x="125" y="88"/>
                  <a:pt x="122" y="92"/>
                </a:cubicBezTo>
                <a:cubicBezTo>
                  <a:pt x="119" y="95"/>
                  <a:pt x="116" y="98"/>
                  <a:pt x="113" y="102"/>
                </a:cubicBezTo>
                <a:cubicBezTo>
                  <a:pt x="109" y="105"/>
                  <a:pt x="105" y="108"/>
                  <a:pt x="102" y="112"/>
                </a:cubicBezTo>
                <a:cubicBezTo>
                  <a:pt x="98" y="115"/>
                  <a:pt x="95" y="118"/>
                  <a:pt x="91" y="122"/>
                </a:cubicBezTo>
                <a:cubicBezTo>
                  <a:pt x="88" y="125"/>
                  <a:pt x="84" y="128"/>
                  <a:pt x="80" y="131"/>
                </a:cubicBezTo>
                <a:cubicBezTo>
                  <a:pt x="77" y="134"/>
                  <a:pt x="74" y="136"/>
                  <a:pt x="71" y="139"/>
                </a:cubicBezTo>
                <a:cubicBezTo>
                  <a:pt x="69" y="140"/>
                  <a:pt x="67" y="142"/>
                  <a:pt x="65" y="144"/>
                </a:cubicBezTo>
                <a:cubicBezTo>
                  <a:pt x="64" y="143"/>
                  <a:pt x="64" y="142"/>
                  <a:pt x="63" y="142"/>
                </a:cubicBezTo>
                <a:cubicBezTo>
                  <a:pt x="61" y="139"/>
                  <a:pt x="59" y="136"/>
                  <a:pt x="57" y="133"/>
                </a:cubicBezTo>
                <a:cubicBezTo>
                  <a:pt x="53" y="127"/>
                  <a:pt x="48" y="121"/>
                  <a:pt x="44" y="115"/>
                </a:cubicBezTo>
                <a:cubicBezTo>
                  <a:pt x="42" y="112"/>
                  <a:pt x="40" y="109"/>
                  <a:pt x="39" y="106"/>
                </a:cubicBezTo>
                <a:cubicBezTo>
                  <a:pt x="37" y="103"/>
                  <a:pt x="34" y="99"/>
                  <a:pt x="32" y="96"/>
                </a:cubicBezTo>
                <a:cubicBezTo>
                  <a:pt x="31" y="95"/>
                  <a:pt x="30" y="94"/>
                  <a:pt x="30" y="93"/>
                </a:cubicBezTo>
                <a:cubicBezTo>
                  <a:pt x="30" y="92"/>
                  <a:pt x="29" y="92"/>
                  <a:pt x="29" y="92"/>
                </a:cubicBezTo>
                <a:cubicBezTo>
                  <a:pt x="30" y="91"/>
                  <a:pt x="31" y="91"/>
                  <a:pt x="32" y="91"/>
                </a:cubicBezTo>
                <a:close/>
                <a:moveTo>
                  <a:pt x="9" y="95"/>
                </a:moveTo>
                <a:cubicBezTo>
                  <a:pt x="10" y="95"/>
                  <a:pt x="10" y="94"/>
                  <a:pt x="10" y="94"/>
                </a:cubicBezTo>
                <a:cubicBezTo>
                  <a:pt x="11" y="93"/>
                  <a:pt x="12" y="92"/>
                  <a:pt x="13" y="91"/>
                </a:cubicBezTo>
                <a:cubicBezTo>
                  <a:pt x="14" y="91"/>
                  <a:pt x="14" y="91"/>
                  <a:pt x="15" y="90"/>
                </a:cubicBezTo>
                <a:cubicBezTo>
                  <a:pt x="15" y="90"/>
                  <a:pt x="15" y="90"/>
                  <a:pt x="15" y="90"/>
                </a:cubicBezTo>
                <a:cubicBezTo>
                  <a:pt x="15" y="90"/>
                  <a:pt x="16" y="91"/>
                  <a:pt x="16" y="91"/>
                </a:cubicBezTo>
                <a:cubicBezTo>
                  <a:pt x="16" y="91"/>
                  <a:pt x="17" y="91"/>
                  <a:pt x="17" y="92"/>
                </a:cubicBezTo>
                <a:cubicBezTo>
                  <a:pt x="19" y="93"/>
                  <a:pt x="20" y="94"/>
                  <a:pt x="21" y="95"/>
                </a:cubicBezTo>
                <a:cubicBezTo>
                  <a:pt x="21" y="96"/>
                  <a:pt x="21" y="96"/>
                  <a:pt x="21" y="97"/>
                </a:cubicBezTo>
                <a:cubicBezTo>
                  <a:pt x="22" y="98"/>
                  <a:pt x="23" y="99"/>
                  <a:pt x="24" y="100"/>
                </a:cubicBezTo>
                <a:cubicBezTo>
                  <a:pt x="25" y="103"/>
                  <a:pt x="27" y="105"/>
                  <a:pt x="29" y="108"/>
                </a:cubicBezTo>
                <a:cubicBezTo>
                  <a:pt x="30" y="110"/>
                  <a:pt x="31" y="112"/>
                  <a:pt x="32" y="113"/>
                </a:cubicBezTo>
                <a:cubicBezTo>
                  <a:pt x="34" y="116"/>
                  <a:pt x="35" y="118"/>
                  <a:pt x="37" y="120"/>
                </a:cubicBezTo>
                <a:cubicBezTo>
                  <a:pt x="39" y="124"/>
                  <a:pt x="42" y="128"/>
                  <a:pt x="45" y="132"/>
                </a:cubicBezTo>
                <a:cubicBezTo>
                  <a:pt x="48" y="136"/>
                  <a:pt x="50" y="140"/>
                  <a:pt x="53" y="143"/>
                </a:cubicBezTo>
                <a:cubicBezTo>
                  <a:pt x="55" y="146"/>
                  <a:pt x="57" y="149"/>
                  <a:pt x="59" y="152"/>
                </a:cubicBezTo>
                <a:cubicBezTo>
                  <a:pt x="60" y="152"/>
                  <a:pt x="60" y="153"/>
                  <a:pt x="60" y="153"/>
                </a:cubicBezTo>
                <a:cubicBezTo>
                  <a:pt x="60" y="153"/>
                  <a:pt x="61" y="154"/>
                  <a:pt x="61" y="154"/>
                </a:cubicBezTo>
                <a:cubicBezTo>
                  <a:pt x="62" y="155"/>
                  <a:pt x="62" y="155"/>
                  <a:pt x="63" y="155"/>
                </a:cubicBezTo>
                <a:cubicBezTo>
                  <a:pt x="63" y="155"/>
                  <a:pt x="63" y="155"/>
                  <a:pt x="63" y="155"/>
                </a:cubicBezTo>
                <a:cubicBezTo>
                  <a:pt x="63" y="155"/>
                  <a:pt x="64" y="156"/>
                  <a:pt x="64" y="156"/>
                </a:cubicBezTo>
                <a:cubicBezTo>
                  <a:pt x="64" y="156"/>
                  <a:pt x="64" y="157"/>
                  <a:pt x="64" y="157"/>
                </a:cubicBezTo>
                <a:cubicBezTo>
                  <a:pt x="64" y="157"/>
                  <a:pt x="64" y="157"/>
                  <a:pt x="64" y="157"/>
                </a:cubicBezTo>
                <a:cubicBezTo>
                  <a:pt x="64" y="157"/>
                  <a:pt x="64" y="157"/>
                  <a:pt x="64" y="158"/>
                </a:cubicBezTo>
                <a:cubicBezTo>
                  <a:pt x="64" y="158"/>
                  <a:pt x="63" y="158"/>
                  <a:pt x="63" y="159"/>
                </a:cubicBezTo>
                <a:cubicBezTo>
                  <a:pt x="62" y="159"/>
                  <a:pt x="62" y="160"/>
                  <a:pt x="61" y="160"/>
                </a:cubicBezTo>
                <a:cubicBezTo>
                  <a:pt x="61" y="160"/>
                  <a:pt x="60" y="161"/>
                  <a:pt x="60" y="161"/>
                </a:cubicBezTo>
                <a:cubicBezTo>
                  <a:pt x="60" y="161"/>
                  <a:pt x="59" y="161"/>
                  <a:pt x="59" y="161"/>
                </a:cubicBezTo>
                <a:cubicBezTo>
                  <a:pt x="59" y="161"/>
                  <a:pt x="58" y="161"/>
                  <a:pt x="58" y="161"/>
                </a:cubicBezTo>
                <a:cubicBezTo>
                  <a:pt x="58" y="161"/>
                  <a:pt x="58" y="161"/>
                  <a:pt x="57" y="161"/>
                </a:cubicBezTo>
                <a:cubicBezTo>
                  <a:pt x="57" y="160"/>
                  <a:pt x="56" y="160"/>
                  <a:pt x="56" y="160"/>
                </a:cubicBezTo>
                <a:cubicBezTo>
                  <a:pt x="52" y="156"/>
                  <a:pt x="50" y="153"/>
                  <a:pt x="47" y="149"/>
                </a:cubicBezTo>
                <a:cubicBezTo>
                  <a:pt x="44" y="146"/>
                  <a:pt x="41" y="142"/>
                  <a:pt x="38" y="138"/>
                </a:cubicBezTo>
                <a:cubicBezTo>
                  <a:pt x="36" y="134"/>
                  <a:pt x="32" y="131"/>
                  <a:pt x="30" y="127"/>
                </a:cubicBezTo>
                <a:cubicBezTo>
                  <a:pt x="27" y="123"/>
                  <a:pt x="24" y="119"/>
                  <a:pt x="21" y="115"/>
                </a:cubicBezTo>
                <a:cubicBezTo>
                  <a:pt x="19" y="113"/>
                  <a:pt x="17" y="110"/>
                  <a:pt x="15" y="108"/>
                </a:cubicBezTo>
                <a:cubicBezTo>
                  <a:pt x="14" y="106"/>
                  <a:pt x="13" y="104"/>
                  <a:pt x="12" y="103"/>
                </a:cubicBezTo>
                <a:cubicBezTo>
                  <a:pt x="11" y="101"/>
                  <a:pt x="10" y="99"/>
                  <a:pt x="10" y="97"/>
                </a:cubicBezTo>
                <a:cubicBezTo>
                  <a:pt x="9" y="97"/>
                  <a:pt x="9" y="96"/>
                  <a:pt x="9" y="95"/>
                </a:cubicBezTo>
                <a:cubicBezTo>
                  <a:pt x="9" y="95"/>
                  <a:pt x="9" y="95"/>
                  <a:pt x="9" y="95"/>
                </a:cubicBezTo>
                <a:close/>
              </a:path>
            </a:pathLst>
          </a:custGeom>
          <a:solidFill>
            <a:schemeClr val="bg1">
              <a:lumMod val="95000"/>
            </a:schemeClr>
          </a:solidFill>
          <a:ln>
            <a:noFill/>
          </a:ln>
        </p:spPr>
        <p:txBody>
          <a:bodyPr vert="horz" wrap="square" lIns="91440" tIns="45720" rIns="91440" bIns="45720" numCol="1" anchor="t" anchorCtr="0" compatLnSpc="1">
            <a:normAutofit fontScale="85000" lnSpcReduction="20000"/>
          </a:bodyPr>
          <a:lstStyle/>
          <a:p>
            <a:endParaRPr lang="en-US">
              <a:latin typeface="仓耳玄三M W05" panose="02020400000000000000" pitchFamily="18" charset="-122"/>
            </a:endParaRPr>
          </a:p>
        </p:txBody>
      </p:sp>
      <p:grpSp>
        <p:nvGrpSpPr>
          <p:cNvPr id="33" name="iṩľîḍê"/>
          <p:cNvGrpSpPr/>
          <p:nvPr/>
        </p:nvGrpSpPr>
        <p:grpSpPr>
          <a:xfrm>
            <a:off x="11414422" y="6310"/>
            <a:ext cx="612029" cy="409069"/>
            <a:chOff x="6041250" y="-2321139"/>
            <a:chExt cx="612029" cy="409069"/>
          </a:xfrm>
          <a:solidFill>
            <a:schemeClr val="bg1">
              <a:lumMod val="95000"/>
            </a:schemeClr>
          </a:solidFill>
        </p:grpSpPr>
        <p:sp>
          <p:nvSpPr>
            <p:cNvPr id="103" name="îṣ1iḍè"/>
            <p:cNvSpPr/>
            <p:nvPr/>
          </p:nvSpPr>
          <p:spPr bwMode="auto">
            <a:xfrm>
              <a:off x="6041250" y="-2321139"/>
              <a:ext cx="612029" cy="409069"/>
            </a:xfrm>
            <a:custGeom>
              <a:gdLst>
                <a:gd name="T0" fmla="*/ 157 w 361"/>
                <a:gd name="T1" fmla="*/ 211 h 240"/>
                <a:gd name="T2" fmla="*/ 196 w 361"/>
                <a:gd name="T3" fmla="*/ 234 h 240"/>
                <a:gd name="T4" fmla="*/ 214 w 361"/>
                <a:gd name="T5" fmla="*/ 181 h 240"/>
                <a:gd name="T6" fmla="*/ 275 w 361"/>
                <a:gd name="T7" fmla="*/ 173 h 240"/>
                <a:gd name="T8" fmla="*/ 338 w 361"/>
                <a:gd name="T9" fmla="*/ 156 h 240"/>
                <a:gd name="T10" fmla="*/ 360 w 361"/>
                <a:gd name="T11" fmla="*/ 88 h 240"/>
                <a:gd name="T12" fmla="*/ 318 w 361"/>
                <a:gd name="T13" fmla="*/ 32 h 240"/>
                <a:gd name="T14" fmla="*/ 247 w 361"/>
                <a:gd name="T15" fmla="*/ 18 h 240"/>
                <a:gd name="T16" fmla="*/ 177 w 361"/>
                <a:gd name="T17" fmla="*/ 81 h 240"/>
                <a:gd name="T18" fmla="*/ 170 w 361"/>
                <a:gd name="T19" fmla="*/ 125 h 240"/>
                <a:gd name="T20" fmla="*/ 204 w 361"/>
                <a:gd name="T21" fmla="*/ 165 h 240"/>
                <a:gd name="T22" fmla="*/ 176 w 361"/>
                <a:gd name="T23" fmla="*/ 169 h 240"/>
                <a:gd name="T24" fmla="*/ 156 w 361"/>
                <a:gd name="T25" fmla="*/ 192 h 240"/>
                <a:gd name="T26" fmla="*/ 79 w 361"/>
                <a:gd name="T27" fmla="*/ 194 h 240"/>
                <a:gd name="T28" fmla="*/ 45 w 361"/>
                <a:gd name="T29" fmla="*/ 136 h 240"/>
                <a:gd name="T30" fmla="*/ 59 w 361"/>
                <a:gd name="T31" fmla="*/ 108 h 240"/>
                <a:gd name="T32" fmla="*/ 100 w 361"/>
                <a:gd name="T33" fmla="*/ 102 h 240"/>
                <a:gd name="T34" fmla="*/ 105 w 361"/>
                <a:gd name="T35" fmla="*/ 67 h 240"/>
                <a:gd name="T36" fmla="*/ 79 w 361"/>
                <a:gd name="T37" fmla="*/ 54 h 240"/>
                <a:gd name="T38" fmla="*/ 52 w 361"/>
                <a:gd name="T39" fmla="*/ 48 h 240"/>
                <a:gd name="T40" fmla="*/ 35 w 361"/>
                <a:gd name="T41" fmla="*/ 72 h 240"/>
                <a:gd name="T42" fmla="*/ 7 w 361"/>
                <a:gd name="T43" fmla="*/ 116 h 240"/>
                <a:gd name="T44" fmla="*/ 43 w 361"/>
                <a:gd name="T45" fmla="*/ 153 h 240"/>
                <a:gd name="T46" fmla="*/ 56 w 361"/>
                <a:gd name="T47" fmla="*/ 206 h 240"/>
                <a:gd name="T48" fmla="*/ 74 w 361"/>
                <a:gd name="T49" fmla="*/ 215 h 240"/>
                <a:gd name="T50" fmla="*/ 233 w 361"/>
                <a:gd name="T51" fmla="*/ 142 h 240"/>
                <a:gd name="T52" fmla="*/ 278 w 361"/>
                <a:gd name="T53" fmla="*/ 47 h 240"/>
                <a:gd name="T54" fmla="*/ 205 w 361"/>
                <a:gd name="T55" fmla="*/ 90 h 240"/>
                <a:gd name="T56" fmla="*/ 209 w 361"/>
                <a:gd name="T57" fmla="*/ 77 h 240"/>
                <a:gd name="T58" fmla="*/ 238 w 361"/>
                <a:gd name="T59" fmla="*/ 42 h 240"/>
                <a:gd name="T60" fmla="*/ 321 w 361"/>
                <a:gd name="T61" fmla="*/ 103 h 240"/>
                <a:gd name="T62" fmla="*/ 283 w 361"/>
                <a:gd name="T63" fmla="*/ 148 h 240"/>
                <a:gd name="T64" fmla="*/ 326 w 361"/>
                <a:gd name="T65" fmla="*/ 159 h 240"/>
                <a:gd name="T66" fmla="*/ 299 w 361"/>
                <a:gd name="T67" fmla="*/ 140 h 240"/>
                <a:gd name="T68" fmla="*/ 351 w 361"/>
                <a:gd name="T69" fmla="*/ 76 h 240"/>
                <a:gd name="T70" fmla="*/ 321 w 361"/>
                <a:gd name="T71" fmla="*/ 75 h 240"/>
                <a:gd name="T72" fmla="*/ 301 w 361"/>
                <a:gd name="T73" fmla="*/ 18 h 240"/>
                <a:gd name="T74" fmla="*/ 269 w 361"/>
                <a:gd name="T75" fmla="*/ 13 h 240"/>
                <a:gd name="T76" fmla="*/ 240 w 361"/>
                <a:gd name="T77" fmla="*/ 25 h 240"/>
                <a:gd name="T78" fmla="*/ 197 w 361"/>
                <a:gd name="T79" fmla="*/ 135 h 240"/>
                <a:gd name="T80" fmla="*/ 181 w 361"/>
                <a:gd name="T81" fmla="*/ 125 h 240"/>
                <a:gd name="T82" fmla="*/ 192 w 361"/>
                <a:gd name="T83" fmla="*/ 81 h 240"/>
                <a:gd name="T84" fmla="*/ 216 w 361"/>
                <a:gd name="T85" fmla="*/ 150 h 240"/>
                <a:gd name="T86" fmla="*/ 265 w 361"/>
                <a:gd name="T87" fmla="*/ 169 h 240"/>
                <a:gd name="T88" fmla="*/ 210 w 361"/>
                <a:gd name="T89" fmla="*/ 149 h 240"/>
                <a:gd name="T90" fmla="*/ 176 w 361"/>
                <a:gd name="T91" fmla="*/ 179 h 240"/>
                <a:gd name="T92" fmla="*/ 197 w 361"/>
                <a:gd name="T93" fmla="*/ 202 h 240"/>
                <a:gd name="T94" fmla="*/ 166 w 361"/>
                <a:gd name="T95" fmla="*/ 209 h 240"/>
                <a:gd name="T96" fmla="*/ 90 w 361"/>
                <a:gd name="T97" fmla="*/ 62 h 240"/>
                <a:gd name="T98" fmla="*/ 95 w 361"/>
                <a:gd name="T99" fmla="*/ 81 h 240"/>
                <a:gd name="T100" fmla="*/ 48 w 361"/>
                <a:gd name="T101" fmla="*/ 66 h 240"/>
                <a:gd name="T102" fmla="*/ 73 w 361"/>
                <a:gd name="T103" fmla="*/ 63 h 240"/>
                <a:gd name="T104" fmla="*/ 80 w 361"/>
                <a:gd name="T105" fmla="*/ 105 h 240"/>
                <a:gd name="T106" fmla="*/ 52 w 361"/>
                <a:gd name="T107" fmla="*/ 86 h 240"/>
                <a:gd name="T108" fmla="*/ 12 w 361"/>
                <a:gd name="T109" fmla="*/ 108 h 240"/>
                <a:gd name="T110" fmla="*/ 27 w 361"/>
                <a:gd name="T111" fmla="*/ 86 h 240"/>
                <a:gd name="T112" fmla="*/ 50 w 361"/>
                <a:gd name="T113" fmla="*/ 99 h 240"/>
                <a:gd name="T114" fmla="*/ 74 w 361"/>
                <a:gd name="T115" fmla="*/ 204 h 240"/>
                <a:gd name="T116" fmla="*/ 65 w 361"/>
                <a:gd name="T117" fmla="*/ 204 h 240"/>
                <a:gd name="T118" fmla="*/ 69 w 361"/>
                <a:gd name="T119" fmla="*/ 199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1" h="240">
                  <a:moveTo>
                    <a:pt x="83" y="207"/>
                  </a:moveTo>
                  <a:cubicBezTo>
                    <a:pt x="87" y="207"/>
                    <a:pt x="90" y="207"/>
                    <a:pt x="94" y="206"/>
                  </a:cubicBezTo>
                  <a:cubicBezTo>
                    <a:pt x="98" y="206"/>
                    <a:pt x="103" y="206"/>
                    <a:pt x="107" y="205"/>
                  </a:cubicBezTo>
                  <a:cubicBezTo>
                    <a:pt x="112" y="205"/>
                    <a:pt x="117" y="204"/>
                    <a:pt x="121" y="204"/>
                  </a:cubicBezTo>
                  <a:cubicBezTo>
                    <a:pt x="126" y="203"/>
                    <a:pt x="130" y="203"/>
                    <a:pt x="135" y="203"/>
                  </a:cubicBezTo>
                  <a:cubicBezTo>
                    <a:pt x="142" y="202"/>
                    <a:pt x="148" y="202"/>
                    <a:pt x="155" y="202"/>
                  </a:cubicBezTo>
                  <a:cubicBezTo>
                    <a:pt x="155" y="202"/>
                    <a:pt x="155" y="203"/>
                    <a:pt x="155" y="203"/>
                  </a:cubicBezTo>
                  <a:cubicBezTo>
                    <a:pt x="155" y="206"/>
                    <a:pt x="156" y="208"/>
                    <a:pt x="157" y="211"/>
                  </a:cubicBezTo>
                  <a:cubicBezTo>
                    <a:pt x="158" y="213"/>
                    <a:pt x="159" y="215"/>
                    <a:pt x="160" y="217"/>
                  </a:cubicBezTo>
                  <a:cubicBezTo>
                    <a:pt x="162" y="220"/>
                    <a:pt x="163" y="223"/>
                    <a:pt x="165" y="225"/>
                  </a:cubicBezTo>
                  <a:cubicBezTo>
                    <a:pt x="166" y="226"/>
                    <a:pt x="167" y="227"/>
                    <a:pt x="168" y="228"/>
                  </a:cubicBezTo>
                  <a:cubicBezTo>
                    <a:pt x="169" y="229"/>
                    <a:pt x="171" y="230"/>
                    <a:pt x="172" y="231"/>
                  </a:cubicBezTo>
                  <a:cubicBezTo>
                    <a:pt x="174" y="233"/>
                    <a:pt x="177" y="234"/>
                    <a:pt x="180" y="236"/>
                  </a:cubicBezTo>
                  <a:cubicBezTo>
                    <a:pt x="183" y="237"/>
                    <a:pt x="187" y="238"/>
                    <a:pt x="190" y="239"/>
                  </a:cubicBezTo>
                  <a:cubicBezTo>
                    <a:pt x="193" y="240"/>
                    <a:pt x="195" y="238"/>
                    <a:pt x="196" y="235"/>
                  </a:cubicBezTo>
                  <a:cubicBezTo>
                    <a:pt x="196" y="235"/>
                    <a:pt x="196" y="234"/>
                    <a:pt x="196" y="234"/>
                  </a:cubicBezTo>
                  <a:cubicBezTo>
                    <a:pt x="196" y="233"/>
                    <a:pt x="197" y="232"/>
                    <a:pt x="197" y="231"/>
                  </a:cubicBezTo>
                  <a:cubicBezTo>
                    <a:pt x="197" y="230"/>
                    <a:pt x="198" y="230"/>
                    <a:pt x="198" y="229"/>
                  </a:cubicBezTo>
                  <a:cubicBezTo>
                    <a:pt x="198" y="227"/>
                    <a:pt x="199" y="226"/>
                    <a:pt x="199" y="225"/>
                  </a:cubicBezTo>
                  <a:cubicBezTo>
                    <a:pt x="200" y="221"/>
                    <a:pt x="201" y="218"/>
                    <a:pt x="202" y="214"/>
                  </a:cubicBezTo>
                  <a:cubicBezTo>
                    <a:pt x="203" y="211"/>
                    <a:pt x="205" y="207"/>
                    <a:pt x="206" y="204"/>
                  </a:cubicBezTo>
                  <a:cubicBezTo>
                    <a:pt x="207" y="201"/>
                    <a:pt x="208" y="198"/>
                    <a:pt x="209" y="195"/>
                  </a:cubicBezTo>
                  <a:cubicBezTo>
                    <a:pt x="210" y="191"/>
                    <a:pt x="212" y="187"/>
                    <a:pt x="213" y="183"/>
                  </a:cubicBezTo>
                  <a:cubicBezTo>
                    <a:pt x="213" y="183"/>
                    <a:pt x="214" y="182"/>
                    <a:pt x="214" y="181"/>
                  </a:cubicBezTo>
                  <a:cubicBezTo>
                    <a:pt x="214" y="181"/>
                    <a:pt x="214" y="181"/>
                    <a:pt x="214" y="180"/>
                  </a:cubicBezTo>
                  <a:cubicBezTo>
                    <a:pt x="215" y="181"/>
                    <a:pt x="216" y="182"/>
                    <a:pt x="217" y="183"/>
                  </a:cubicBezTo>
                  <a:cubicBezTo>
                    <a:pt x="220" y="185"/>
                    <a:pt x="222" y="187"/>
                    <a:pt x="226" y="188"/>
                  </a:cubicBezTo>
                  <a:cubicBezTo>
                    <a:pt x="227" y="189"/>
                    <a:pt x="229" y="189"/>
                    <a:pt x="231" y="190"/>
                  </a:cubicBezTo>
                  <a:cubicBezTo>
                    <a:pt x="233" y="190"/>
                    <a:pt x="235" y="190"/>
                    <a:pt x="237" y="190"/>
                  </a:cubicBezTo>
                  <a:cubicBezTo>
                    <a:pt x="240" y="191"/>
                    <a:pt x="244" y="190"/>
                    <a:pt x="247" y="189"/>
                  </a:cubicBezTo>
                  <a:cubicBezTo>
                    <a:pt x="251" y="188"/>
                    <a:pt x="254" y="187"/>
                    <a:pt x="257" y="185"/>
                  </a:cubicBezTo>
                  <a:cubicBezTo>
                    <a:pt x="264" y="182"/>
                    <a:pt x="269" y="177"/>
                    <a:pt x="275" y="173"/>
                  </a:cubicBezTo>
                  <a:cubicBezTo>
                    <a:pt x="275" y="172"/>
                    <a:pt x="275" y="172"/>
                    <a:pt x="276" y="172"/>
                  </a:cubicBezTo>
                  <a:cubicBezTo>
                    <a:pt x="276" y="172"/>
                    <a:pt x="276" y="172"/>
                    <a:pt x="277" y="172"/>
                  </a:cubicBezTo>
                  <a:cubicBezTo>
                    <a:pt x="283" y="175"/>
                    <a:pt x="290" y="177"/>
                    <a:pt x="297" y="178"/>
                  </a:cubicBezTo>
                  <a:cubicBezTo>
                    <a:pt x="304" y="179"/>
                    <a:pt x="311" y="178"/>
                    <a:pt x="317" y="176"/>
                  </a:cubicBezTo>
                  <a:cubicBezTo>
                    <a:pt x="320" y="175"/>
                    <a:pt x="323" y="174"/>
                    <a:pt x="326" y="172"/>
                  </a:cubicBezTo>
                  <a:cubicBezTo>
                    <a:pt x="329" y="170"/>
                    <a:pt x="331" y="167"/>
                    <a:pt x="333" y="165"/>
                  </a:cubicBezTo>
                  <a:cubicBezTo>
                    <a:pt x="334" y="163"/>
                    <a:pt x="335" y="162"/>
                    <a:pt x="336" y="160"/>
                  </a:cubicBezTo>
                  <a:cubicBezTo>
                    <a:pt x="336" y="159"/>
                    <a:pt x="337" y="157"/>
                    <a:pt x="338" y="156"/>
                  </a:cubicBezTo>
                  <a:cubicBezTo>
                    <a:pt x="339" y="153"/>
                    <a:pt x="339" y="150"/>
                    <a:pt x="340" y="146"/>
                  </a:cubicBezTo>
                  <a:cubicBezTo>
                    <a:pt x="340" y="143"/>
                    <a:pt x="340" y="140"/>
                    <a:pt x="340" y="136"/>
                  </a:cubicBezTo>
                  <a:cubicBezTo>
                    <a:pt x="340" y="132"/>
                    <a:pt x="339" y="129"/>
                    <a:pt x="339" y="125"/>
                  </a:cubicBezTo>
                  <a:cubicBezTo>
                    <a:pt x="338" y="123"/>
                    <a:pt x="338" y="121"/>
                    <a:pt x="337" y="119"/>
                  </a:cubicBezTo>
                  <a:cubicBezTo>
                    <a:pt x="338" y="119"/>
                    <a:pt x="338" y="119"/>
                    <a:pt x="338" y="118"/>
                  </a:cubicBezTo>
                  <a:cubicBezTo>
                    <a:pt x="342" y="115"/>
                    <a:pt x="346" y="111"/>
                    <a:pt x="350" y="107"/>
                  </a:cubicBezTo>
                  <a:cubicBezTo>
                    <a:pt x="353" y="103"/>
                    <a:pt x="356" y="99"/>
                    <a:pt x="358" y="94"/>
                  </a:cubicBezTo>
                  <a:cubicBezTo>
                    <a:pt x="358" y="92"/>
                    <a:pt x="359" y="90"/>
                    <a:pt x="360" y="88"/>
                  </a:cubicBezTo>
                  <a:cubicBezTo>
                    <a:pt x="360" y="86"/>
                    <a:pt x="361" y="83"/>
                    <a:pt x="361" y="81"/>
                  </a:cubicBezTo>
                  <a:cubicBezTo>
                    <a:pt x="361" y="79"/>
                    <a:pt x="361" y="77"/>
                    <a:pt x="360" y="75"/>
                  </a:cubicBezTo>
                  <a:cubicBezTo>
                    <a:pt x="360" y="73"/>
                    <a:pt x="359" y="71"/>
                    <a:pt x="358" y="68"/>
                  </a:cubicBezTo>
                  <a:cubicBezTo>
                    <a:pt x="357" y="64"/>
                    <a:pt x="354" y="60"/>
                    <a:pt x="351" y="57"/>
                  </a:cubicBezTo>
                  <a:cubicBezTo>
                    <a:pt x="347" y="53"/>
                    <a:pt x="343" y="51"/>
                    <a:pt x="339" y="48"/>
                  </a:cubicBezTo>
                  <a:cubicBezTo>
                    <a:pt x="335" y="46"/>
                    <a:pt x="329" y="44"/>
                    <a:pt x="324" y="42"/>
                  </a:cubicBezTo>
                  <a:cubicBezTo>
                    <a:pt x="323" y="42"/>
                    <a:pt x="322" y="41"/>
                    <a:pt x="320" y="41"/>
                  </a:cubicBezTo>
                  <a:cubicBezTo>
                    <a:pt x="320" y="38"/>
                    <a:pt x="319" y="35"/>
                    <a:pt x="318" y="32"/>
                  </a:cubicBezTo>
                  <a:cubicBezTo>
                    <a:pt x="318" y="29"/>
                    <a:pt x="316" y="26"/>
                    <a:pt x="315" y="23"/>
                  </a:cubicBezTo>
                  <a:cubicBezTo>
                    <a:pt x="314" y="20"/>
                    <a:pt x="312" y="17"/>
                    <a:pt x="310" y="14"/>
                  </a:cubicBezTo>
                  <a:cubicBezTo>
                    <a:pt x="306" y="9"/>
                    <a:pt x="302" y="5"/>
                    <a:pt x="296" y="3"/>
                  </a:cubicBezTo>
                  <a:cubicBezTo>
                    <a:pt x="294" y="2"/>
                    <a:pt x="291" y="1"/>
                    <a:pt x="287" y="1"/>
                  </a:cubicBezTo>
                  <a:cubicBezTo>
                    <a:pt x="284" y="0"/>
                    <a:pt x="280" y="0"/>
                    <a:pt x="276" y="1"/>
                  </a:cubicBezTo>
                  <a:cubicBezTo>
                    <a:pt x="270" y="2"/>
                    <a:pt x="263" y="6"/>
                    <a:pt x="257" y="9"/>
                  </a:cubicBezTo>
                  <a:cubicBezTo>
                    <a:pt x="254" y="11"/>
                    <a:pt x="252" y="14"/>
                    <a:pt x="249" y="16"/>
                  </a:cubicBezTo>
                  <a:cubicBezTo>
                    <a:pt x="248" y="16"/>
                    <a:pt x="248" y="17"/>
                    <a:pt x="247" y="18"/>
                  </a:cubicBezTo>
                  <a:cubicBezTo>
                    <a:pt x="245" y="17"/>
                    <a:pt x="244" y="17"/>
                    <a:pt x="242" y="16"/>
                  </a:cubicBezTo>
                  <a:cubicBezTo>
                    <a:pt x="236" y="14"/>
                    <a:pt x="229" y="13"/>
                    <a:pt x="221" y="13"/>
                  </a:cubicBezTo>
                  <a:cubicBezTo>
                    <a:pt x="214" y="12"/>
                    <a:pt x="207" y="14"/>
                    <a:pt x="201" y="18"/>
                  </a:cubicBezTo>
                  <a:cubicBezTo>
                    <a:pt x="198" y="20"/>
                    <a:pt x="196" y="22"/>
                    <a:pt x="194" y="25"/>
                  </a:cubicBezTo>
                  <a:cubicBezTo>
                    <a:pt x="191" y="27"/>
                    <a:pt x="190" y="31"/>
                    <a:pt x="188" y="34"/>
                  </a:cubicBezTo>
                  <a:cubicBezTo>
                    <a:pt x="184" y="44"/>
                    <a:pt x="185" y="56"/>
                    <a:pt x="187" y="67"/>
                  </a:cubicBezTo>
                  <a:cubicBezTo>
                    <a:pt x="188" y="68"/>
                    <a:pt x="188" y="69"/>
                    <a:pt x="188" y="70"/>
                  </a:cubicBezTo>
                  <a:cubicBezTo>
                    <a:pt x="184" y="74"/>
                    <a:pt x="180" y="77"/>
                    <a:pt x="177" y="81"/>
                  </a:cubicBezTo>
                  <a:cubicBezTo>
                    <a:pt x="172" y="88"/>
                    <a:pt x="167" y="95"/>
                    <a:pt x="166" y="103"/>
                  </a:cubicBezTo>
                  <a:cubicBezTo>
                    <a:pt x="166" y="105"/>
                    <a:pt x="165" y="107"/>
                    <a:pt x="165" y="109"/>
                  </a:cubicBezTo>
                  <a:cubicBezTo>
                    <a:pt x="165" y="111"/>
                    <a:pt x="166" y="113"/>
                    <a:pt x="166" y="115"/>
                  </a:cubicBezTo>
                  <a:cubicBezTo>
                    <a:pt x="166" y="115"/>
                    <a:pt x="166" y="115"/>
                    <a:pt x="166" y="116"/>
                  </a:cubicBezTo>
                  <a:cubicBezTo>
                    <a:pt x="166" y="117"/>
                    <a:pt x="167" y="118"/>
                    <a:pt x="167" y="119"/>
                  </a:cubicBezTo>
                  <a:cubicBezTo>
                    <a:pt x="167" y="120"/>
                    <a:pt x="167" y="120"/>
                    <a:pt x="167" y="120"/>
                  </a:cubicBezTo>
                  <a:cubicBezTo>
                    <a:pt x="168" y="120"/>
                    <a:pt x="168" y="121"/>
                    <a:pt x="168" y="121"/>
                  </a:cubicBezTo>
                  <a:cubicBezTo>
                    <a:pt x="169" y="122"/>
                    <a:pt x="169" y="124"/>
                    <a:pt x="170" y="125"/>
                  </a:cubicBezTo>
                  <a:cubicBezTo>
                    <a:pt x="172" y="128"/>
                    <a:pt x="174" y="131"/>
                    <a:pt x="177" y="134"/>
                  </a:cubicBezTo>
                  <a:cubicBezTo>
                    <a:pt x="180" y="137"/>
                    <a:pt x="184" y="139"/>
                    <a:pt x="187" y="141"/>
                  </a:cubicBezTo>
                  <a:cubicBezTo>
                    <a:pt x="191" y="143"/>
                    <a:pt x="195" y="144"/>
                    <a:pt x="198" y="146"/>
                  </a:cubicBezTo>
                  <a:cubicBezTo>
                    <a:pt x="198" y="146"/>
                    <a:pt x="198" y="146"/>
                    <a:pt x="198" y="146"/>
                  </a:cubicBezTo>
                  <a:cubicBezTo>
                    <a:pt x="199" y="146"/>
                    <a:pt x="199" y="146"/>
                    <a:pt x="200" y="146"/>
                  </a:cubicBezTo>
                  <a:cubicBezTo>
                    <a:pt x="200" y="149"/>
                    <a:pt x="200" y="151"/>
                    <a:pt x="201" y="154"/>
                  </a:cubicBezTo>
                  <a:cubicBezTo>
                    <a:pt x="202" y="156"/>
                    <a:pt x="202" y="159"/>
                    <a:pt x="203" y="161"/>
                  </a:cubicBezTo>
                  <a:cubicBezTo>
                    <a:pt x="203" y="162"/>
                    <a:pt x="204" y="164"/>
                    <a:pt x="204" y="165"/>
                  </a:cubicBezTo>
                  <a:cubicBezTo>
                    <a:pt x="205" y="166"/>
                    <a:pt x="205" y="167"/>
                    <a:pt x="206" y="168"/>
                  </a:cubicBezTo>
                  <a:cubicBezTo>
                    <a:pt x="206" y="168"/>
                    <a:pt x="206" y="168"/>
                    <a:pt x="206" y="168"/>
                  </a:cubicBezTo>
                  <a:cubicBezTo>
                    <a:pt x="207" y="170"/>
                    <a:pt x="207" y="172"/>
                    <a:pt x="208" y="173"/>
                  </a:cubicBezTo>
                  <a:cubicBezTo>
                    <a:pt x="208" y="173"/>
                    <a:pt x="208" y="173"/>
                    <a:pt x="208" y="173"/>
                  </a:cubicBezTo>
                  <a:cubicBezTo>
                    <a:pt x="204" y="172"/>
                    <a:pt x="200" y="171"/>
                    <a:pt x="195" y="170"/>
                  </a:cubicBezTo>
                  <a:cubicBezTo>
                    <a:pt x="193" y="169"/>
                    <a:pt x="190" y="169"/>
                    <a:pt x="188" y="169"/>
                  </a:cubicBezTo>
                  <a:cubicBezTo>
                    <a:pt x="185" y="169"/>
                    <a:pt x="183" y="169"/>
                    <a:pt x="181" y="169"/>
                  </a:cubicBezTo>
                  <a:cubicBezTo>
                    <a:pt x="179" y="169"/>
                    <a:pt x="178" y="169"/>
                    <a:pt x="176" y="169"/>
                  </a:cubicBezTo>
                  <a:cubicBezTo>
                    <a:pt x="176" y="170"/>
                    <a:pt x="175" y="170"/>
                    <a:pt x="175" y="170"/>
                  </a:cubicBezTo>
                  <a:cubicBezTo>
                    <a:pt x="174" y="170"/>
                    <a:pt x="172" y="171"/>
                    <a:pt x="171" y="171"/>
                  </a:cubicBezTo>
                  <a:cubicBezTo>
                    <a:pt x="169" y="172"/>
                    <a:pt x="167" y="174"/>
                    <a:pt x="165" y="176"/>
                  </a:cubicBezTo>
                  <a:cubicBezTo>
                    <a:pt x="163" y="178"/>
                    <a:pt x="161" y="180"/>
                    <a:pt x="160" y="182"/>
                  </a:cubicBezTo>
                  <a:cubicBezTo>
                    <a:pt x="159" y="183"/>
                    <a:pt x="159" y="184"/>
                    <a:pt x="158" y="185"/>
                  </a:cubicBezTo>
                  <a:cubicBezTo>
                    <a:pt x="158" y="186"/>
                    <a:pt x="157" y="187"/>
                    <a:pt x="157" y="187"/>
                  </a:cubicBezTo>
                  <a:cubicBezTo>
                    <a:pt x="157" y="188"/>
                    <a:pt x="157" y="188"/>
                    <a:pt x="157" y="189"/>
                  </a:cubicBezTo>
                  <a:cubicBezTo>
                    <a:pt x="156" y="190"/>
                    <a:pt x="156" y="191"/>
                    <a:pt x="156" y="192"/>
                  </a:cubicBezTo>
                  <a:cubicBezTo>
                    <a:pt x="152" y="192"/>
                    <a:pt x="148" y="193"/>
                    <a:pt x="144" y="193"/>
                  </a:cubicBezTo>
                  <a:cubicBezTo>
                    <a:pt x="139" y="193"/>
                    <a:pt x="134" y="194"/>
                    <a:pt x="129" y="194"/>
                  </a:cubicBezTo>
                  <a:cubicBezTo>
                    <a:pt x="125" y="194"/>
                    <a:pt x="120" y="195"/>
                    <a:pt x="115" y="195"/>
                  </a:cubicBezTo>
                  <a:cubicBezTo>
                    <a:pt x="111" y="195"/>
                    <a:pt x="106" y="196"/>
                    <a:pt x="101" y="196"/>
                  </a:cubicBezTo>
                  <a:cubicBezTo>
                    <a:pt x="98" y="197"/>
                    <a:pt x="95" y="197"/>
                    <a:pt x="91" y="197"/>
                  </a:cubicBezTo>
                  <a:cubicBezTo>
                    <a:pt x="88" y="197"/>
                    <a:pt x="85" y="198"/>
                    <a:pt x="82" y="198"/>
                  </a:cubicBezTo>
                  <a:cubicBezTo>
                    <a:pt x="82" y="197"/>
                    <a:pt x="81" y="197"/>
                    <a:pt x="81" y="196"/>
                  </a:cubicBezTo>
                  <a:cubicBezTo>
                    <a:pt x="80" y="196"/>
                    <a:pt x="80" y="195"/>
                    <a:pt x="79" y="194"/>
                  </a:cubicBezTo>
                  <a:cubicBezTo>
                    <a:pt x="78" y="193"/>
                    <a:pt x="78" y="193"/>
                    <a:pt x="77" y="192"/>
                  </a:cubicBezTo>
                  <a:cubicBezTo>
                    <a:pt x="76" y="192"/>
                    <a:pt x="75" y="191"/>
                    <a:pt x="74" y="191"/>
                  </a:cubicBezTo>
                  <a:cubicBezTo>
                    <a:pt x="73" y="190"/>
                    <a:pt x="72" y="190"/>
                    <a:pt x="72" y="190"/>
                  </a:cubicBezTo>
                  <a:cubicBezTo>
                    <a:pt x="71" y="190"/>
                    <a:pt x="70" y="190"/>
                    <a:pt x="69" y="190"/>
                  </a:cubicBezTo>
                  <a:cubicBezTo>
                    <a:pt x="67" y="185"/>
                    <a:pt x="66" y="181"/>
                    <a:pt x="64" y="176"/>
                  </a:cubicBezTo>
                  <a:cubicBezTo>
                    <a:pt x="62" y="172"/>
                    <a:pt x="60" y="167"/>
                    <a:pt x="58" y="163"/>
                  </a:cubicBezTo>
                  <a:cubicBezTo>
                    <a:pt x="56" y="158"/>
                    <a:pt x="54" y="154"/>
                    <a:pt x="52" y="149"/>
                  </a:cubicBezTo>
                  <a:cubicBezTo>
                    <a:pt x="50" y="145"/>
                    <a:pt x="47" y="140"/>
                    <a:pt x="45" y="136"/>
                  </a:cubicBezTo>
                  <a:cubicBezTo>
                    <a:pt x="44" y="132"/>
                    <a:pt x="42" y="128"/>
                    <a:pt x="40" y="125"/>
                  </a:cubicBezTo>
                  <a:cubicBezTo>
                    <a:pt x="39" y="122"/>
                    <a:pt x="38" y="120"/>
                    <a:pt x="36" y="117"/>
                  </a:cubicBezTo>
                  <a:cubicBezTo>
                    <a:pt x="38" y="117"/>
                    <a:pt x="39" y="116"/>
                    <a:pt x="40" y="116"/>
                  </a:cubicBezTo>
                  <a:cubicBezTo>
                    <a:pt x="44" y="114"/>
                    <a:pt x="48" y="112"/>
                    <a:pt x="52" y="110"/>
                  </a:cubicBezTo>
                  <a:cubicBezTo>
                    <a:pt x="52" y="109"/>
                    <a:pt x="53" y="109"/>
                    <a:pt x="53" y="108"/>
                  </a:cubicBezTo>
                  <a:cubicBezTo>
                    <a:pt x="54" y="108"/>
                    <a:pt x="55" y="108"/>
                    <a:pt x="57" y="107"/>
                  </a:cubicBezTo>
                  <a:cubicBezTo>
                    <a:pt x="57" y="107"/>
                    <a:pt x="57" y="107"/>
                    <a:pt x="57" y="107"/>
                  </a:cubicBezTo>
                  <a:cubicBezTo>
                    <a:pt x="58" y="108"/>
                    <a:pt x="58" y="108"/>
                    <a:pt x="59" y="108"/>
                  </a:cubicBezTo>
                  <a:cubicBezTo>
                    <a:pt x="60" y="109"/>
                    <a:pt x="60" y="109"/>
                    <a:pt x="61" y="109"/>
                  </a:cubicBezTo>
                  <a:cubicBezTo>
                    <a:pt x="63" y="111"/>
                    <a:pt x="65" y="112"/>
                    <a:pt x="68" y="112"/>
                  </a:cubicBezTo>
                  <a:cubicBezTo>
                    <a:pt x="72" y="114"/>
                    <a:pt x="77" y="114"/>
                    <a:pt x="82" y="115"/>
                  </a:cubicBezTo>
                  <a:cubicBezTo>
                    <a:pt x="84" y="115"/>
                    <a:pt x="87" y="114"/>
                    <a:pt x="89" y="114"/>
                  </a:cubicBezTo>
                  <a:cubicBezTo>
                    <a:pt x="91" y="113"/>
                    <a:pt x="93" y="113"/>
                    <a:pt x="95" y="112"/>
                  </a:cubicBezTo>
                  <a:cubicBezTo>
                    <a:pt x="96" y="111"/>
                    <a:pt x="97" y="111"/>
                    <a:pt x="98" y="111"/>
                  </a:cubicBezTo>
                  <a:cubicBezTo>
                    <a:pt x="99" y="110"/>
                    <a:pt x="99" y="109"/>
                    <a:pt x="100" y="108"/>
                  </a:cubicBezTo>
                  <a:cubicBezTo>
                    <a:pt x="101" y="106"/>
                    <a:pt x="101" y="104"/>
                    <a:pt x="100" y="102"/>
                  </a:cubicBezTo>
                  <a:cubicBezTo>
                    <a:pt x="99" y="100"/>
                    <a:pt x="99" y="98"/>
                    <a:pt x="98" y="96"/>
                  </a:cubicBezTo>
                  <a:cubicBezTo>
                    <a:pt x="98" y="95"/>
                    <a:pt x="97" y="94"/>
                    <a:pt x="97" y="93"/>
                  </a:cubicBezTo>
                  <a:cubicBezTo>
                    <a:pt x="98" y="92"/>
                    <a:pt x="99" y="91"/>
                    <a:pt x="100" y="90"/>
                  </a:cubicBezTo>
                  <a:cubicBezTo>
                    <a:pt x="101" y="89"/>
                    <a:pt x="102" y="88"/>
                    <a:pt x="103" y="87"/>
                  </a:cubicBezTo>
                  <a:cubicBezTo>
                    <a:pt x="104" y="86"/>
                    <a:pt x="104" y="85"/>
                    <a:pt x="105" y="84"/>
                  </a:cubicBezTo>
                  <a:cubicBezTo>
                    <a:pt x="105" y="83"/>
                    <a:pt x="105" y="82"/>
                    <a:pt x="106" y="81"/>
                  </a:cubicBezTo>
                  <a:cubicBezTo>
                    <a:pt x="106" y="78"/>
                    <a:pt x="106" y="76"/>
                    <a:pt x="106" y="74"/>
                  </a:cubicBezTo>
                  <a:cubicBezTo>
                    <a:pt x="106" y="71"/>
                    <a:pt x="106" y="69"/>
                    <a:pt x="105" y="67"/>
                  </a:cubicBezTo>
                  <a:cubicBezTo>
                    <a:pt x="104" y="65"/>
                    <a:pt x="103" y="63"/>
                    <a:pt x="102" y="61"/>
                  </a:cubicBezTo>
                  <a:cubicBezTo>
                    <a:pt x="101" y="59"/>
                    <a:pt x="99" y="56"/>
                    <a:pt x="96" y="55"/>
                  </a:cubicBezTo>
                  <a:cubicBezTo>
                    <a:pt x="95" y="54"/>
                    <a:pt x="94" y="53"/>
                    <a:pt x="93" y="53"/>
                  </a:cubicBezTo>
                  <a:cubicBezTo>
                    <a:pt x="92" y="52"/>
                    <a:pt x="91" y="52"/>
                    <a:pt x="90" y="51"/>
                  </a:cubicBezTo>
                  <a:cubicBezTo>
                    <a:pt x="89" y="51"/>
                    <a:pt x="87" y="51"/>
                    <a:pt x="86" y="51"/>
                  </a:cubicBezTo>
                  <a:cubicBezTo>
                    <a:pt x="85" y="51"/>
                    <a:pt x="84" y="51"/>
                    <a:pt x="84" y="52"/>
                  </a:cubicBezTo>
                  <a:cubicBezTo>
                    <a:pt x="83" y="52"/>
                    <a:pt x="82" y="52"/>
                    <a:pt x="82" y="52"/>
                  </a:cubicBezTo>
                  <a:cubicBezTo>
                    <a:pt x="81" y="53"/>
                    <a:pt x="80" y="53"/>
                    <a:pt x="79" y="54"/>
                  </a:cubicBezTo>
                  <a:cubicBezTo>
                    <a:pt x="78" y="52"/>
                    <a:pt x="77" y="50"/>
                    <a:pt x="76" y="49"/>
                  </a:cubicBezTo>
                  <a:cubicBezTo>
                    <a:pt x="75" y="47"/>
                    <a:pt x="75" y="46"/>
                    <a:pt x="74" y="45"/>
                  </a:cubicBezTo>
                  <a:cubicBezTo>
                    <a:pt x="73" y="45"/>
                    <a:pt x="73" y="44"/>
                    <a:pt x="73" y="44"/>
                  </a:cubicBezTo>
                  <a:cubicBezTo>
                    <a:pt x="72" y="43"/>
                    <a:pt x="72" y="43"/>
                    <a:pt x="71" y="43"/>
                  </a:cubicBezTo>
                  <a:cubicBezTo>
                    <a:pt x="70" y="42"/>
                    <a:pt x="69" y="42"/>
                    <a:pt x="68" y="42"/>
                  </a:cubicBezTo>
                  <a:cubicBezTo>
                    <a:pt x="66" y="42"/>
                    <a:pt x="65" y="42"/>
                    <a:pt x="64" y="42"/>
                  </a:cubicBezTo>
                  <a:cubicBezTo>
                    <a:pt x="61" y="43"/>
                    <a:pt x="59" y="44"/>
                    <a:pt x="57" y="45"/>
                  </a:cubicBezTo>
                  <a:cubicBezTo>
                    <a:pt x="55" y="46"/>
                    <a:pt x="53" y="47"/>
                    <a:pt x="52" y="48"/>
                  </a:cubicBezTo>
                  <a:cubicBezTo>
                    <a:pt x="50" y="50"/>
                    <a:pt x="48" y="52"/>
                    <a:pt x="46" y="53"/>
                  </a:cubicBezTo>
                  <a:cubicBezTo>
                    <a:pt x="44" y="55"/>
                    <a:pt x="42" y="57"/>
                    <a:pt x="41" y="59"/>
                  </a:cubicBezTo>
                  <a:cubicBezTo>
                    <a:pt x="40" y="61"/>
                    <a:pt x="39" y="62"/>
                    <a:pt x="39" y="64"/>
                  </a:cubicBezTo>
                  <a:cubicBezTo>
                    <a:pt x="38" y="65"/>
                    <a:pt x="38" y="65"/>
                    <a:pt x="38" y="66"/>
                  </a:cubicBezTo>
                  <a:cubicBezTo>
                    <a:pt x="38" y="67"/>
                    <a:pt x="38" y="68"/>
                    <a:pt x="37" y="69"/>
                  </a:cubicBezTo>
                  <a:cubicBezTo>
                    <a:pt x="37" y="70"/>
                    <a:pt x="37" y="71"/>
                    <a:pt x="37" y="72"/>
                  </a:cubicBezTo>
                  <a:cubicBezTo>
                    <a:pt x="37" y="72"/>
                    <a:pt x="37" y="72"/>
                    <a:pt x="37" y="72"/>
                  </a:cubicBezTo>
                  <a:cubicBezTo>
                    <a:pt x="36" y="72"/>
                    <a:pt x="36" y="72"/>
                    <a:pt x="35" y="72"/>
                  </a:cubicBezTo>
                  <a:cubicBezTo>
                    <a:pt x="31" y="74"/>
                    <a:pt x="26" y="76"/>
                    <a:pt x="22" y="78"/>
                  </a:cubicBezTo>
                  <a:cubicBezTo>
                    <a:pt x="18" y="80"/>
                    <a:pt x="14" y="82"/>
                    <a:pt x="11" y="84"/>
                  </a:cubicBezTo>
                  <a:cubicBezTo>
                    <a:pt x="9" y="86"/>
                    <a:pt x="7" y="87"/>
                    <a:pt x="5" y="89"/>
                  </a:cubicBezTo>
                  <a:cubicBezTo>
                    <a:pt x="3" y="90"/>
                    <a:pt x="2" y="92"/>
                    <a:pt x="1" y="95"/>
                  </a:cubicBezTo>
                  <a:cubicBezTo>
                    <a:pt x="1" y="95"/>
                    <a:pt x="1" y="95"/>
                    <a:pt x="1" y="96"/>
                  </a:cubicBezTo>
                  <a:cubicBezTo>
                    <a:pt x="0" y="100"/>
                    <a:pt x="0" y="104"/>
                    <a:pt x="1" y="107"/>
                  </a:cubicBezTo>
                  <a:cubicBezTo>
                    <a:pt x="2" y="109"/>
                    <a:pt x="3" y="112"/>
                    <a:pt x="5" y="114"/>
                  </a:cubicBezTo>
                  <a:cubicBezTo>
                    <a:pt x="5" y="115"/>
                    <a:pt x="6" y="116"/>
                    <a:pt x="7" y="116"/>
                  </a:cubicBezTo>
                  <a:cubicBezTo>
                    <a:pt x="8" y="117"/>
                    <a:pt x="9" y="118"/>
                    <a:pt x="10" y="119"/>
                  </a:cubicBezTo>
                  <a:cubicBezTo>
                    <a:pt x="11" y="119"/>
                    <a:pt x="13" y="120"/>
                    <a:pt x="14" y="120"/>
                  </a:cubicBezTo>
                  <a:cubicBezTo>
                    <a:pt x="14" y="120"/>
                    <a:pt x="15" y="121"/>
                    <a:pt x="16" y="121"/>
                  </a:cubicBezTo>
                  <a:cubicBezTo>
                    <a:pt x="18" y="121"/>
                    <a:pt x="21" y="121"/>
                    <a:pt x="23" y="121"/>
                  </a:cubicBezTo>
                  <a:cubicBezTo>
                    <a:pt x="24" y="121"/>
                    <a:pt x="26" y="121"/>
                    <a:pt x="27" y="121"/>
                  </a:cubicBezTo>
                  <a:cubicBezTo>
                    <a:pt x="29" y="123"/>
                    <a:pt x="30" y="125"/>
                    <a:pt x="31" y="128"/>
                  </a:cubicBezTo>
                  <a:cubicBezTo>
                    <a:pt x="32" y="130"/>
                    <a:pt x="34" y="133"/>
                    <a:pt x="35" y="136"/>
                  </a:cubicBezTo>
                  <a:cubicBezTo>
                    <a:pt x="38" y="142"/>
                    <a:pt x="41" y="147"/>
                    <a:pt x="43" y="153"/>
                  </a:cubicBezTo>
                  <a:cubicBezTo>
                    <a:pt x="46" y="159"/>
                    <a:pt x="49" y="166"/>
                    <a:pt x="52" y="172"/>
                  </a:cubicBezTo>
                  <a:cubicBezTo>
                    <a:pt x="55" y="179"/>
                    <a:pt x="58" y="186"/>
                    <a:pt x="61" y="193"/>
                  </a:cubicBezTo>
                  <a:cubicBezTo>
                    <a:pt x="60" y="194"/>
                    <a:pt x="59" y="194"/>
                    <a:pt x="59" y="195"/>
                  </a:cubicBezTo>
                  <a:cubicBezTo>
                    <a:pt x="58" y="195"/>
                    <a:pt x="58" y="196"/>
                    <a:pt x="58" y="196"/>
                  </a:cubicBezTo>
                  <a:cubicBezTo>
                    <a:pt x="57" y="197"/>
                    <a:pt x="57" y="198"/>
                    <a:pt x="56" y="198"/>
                  </a:cubicBezTo>
                  <a:cubicBezTo>
                    <a:pt x="56" y="199"/>
                    <a:pt x="56" y="199"/>
                    <a:pt x="56" y="200"/>
                  </a:cubicBezTo>
                  <a:cubicBezTo>
                    <a:pt x="56" y="200"/>
                    <a:pt x="56" y="201"/>
                    <a:pt x="56" y="201"/>
                  </a:cubicBezTo>
                  <a:cubicBezTo>
                    <a:pt x="55" y="202"/>
                    <a:pt x="55" y="204"/>
                    <a:pt x="56" y="206"/>
                  </a:cubicBezTo>
                  <a:cubicBezTo>
                    <a:pt x="56" y="207"/>
                    <a:pt x="57" y="208"/>
                    <a:pt x="57" y="210"/>
                  </a:cubicBezTo>
                  <a:cubicBezTo>
                    <a:pt x="58" y="210"/>
                    <a:pt x="58" y="211"/>
                    <a:pt x="59" y="212"/>
                  </a:cubicBezTo>
                  <a:cubicBezTo>
                    <a:pt x="60" y="213"/>
                    <a:pt x="61" y="213"/>
                    <a:pt x="62" y="214"/>
                  </a:cubicBezTo>
                  <a:cubicBezTo>
                    <a:pt x="62" y="214"/>
                    <a:pt x="63" y="215"/>
                    <a:pt x="63" y="215"/>
                  </a:cubicBezTo>
                  <a:cubicBezTo>
                    <a:pt x="64" y="215"/>
                    <a:pt x="65" y="216"/>
                    <a:pt x="66" y="216"/>
                  </a:cubicBezTo>
                  <a:cubicBezTo>
                    <a:pt x="67" y="216"/>
                    <a:pt x="68" y="216"/>
                    <a:pt x="68" y="216"/>
                  </a:cubicBezTo>
                  <a:cubicBezTo>
                    <a:pt x="69" y="216"/>
                    <a:pt x="70" y="216"/>
                    <a:pt x="71" y="216"/>
                  </a:cubicBezTo>
                  <a:cubicBezTo>
                    <a:pt x="72" y="216"/>
                    <a:pt x="73" y="215"/>
                    <a:pt x="74" y="215"/>
                  </a:cubicBezTo>
                  <a:cubicBezTo>
                    <a:pt x="77" y="214"/>
                    <a:pt x="79" y="213"/>
                    <a:pt x="80" y="211"/>
                  </a:cubicBezTo>
                  <a:cubicBezTo>
                    <a:pt x="81" y="210"/>
                    <a:pt x="82" y="209"/>
                    <a:pt x="82" y="208"/>
                  </a:cubicBezTo>
                  <a:cubicBezTo>
                    <a:pt x="83" y="208"/>
                    <a:pt x="83" y="208"/>
                    <a:pt x="83" y="207"/>
                  </a:cubicBezTo>
                  <a:close/>
                  <a:moveTo>
                    <a:pt x="208" y="139"/>
                  </a:moveTo>
                  <a:cubicBezTo>
                    <a:pt x="208" y="133"/>
                    <a:pt x="208" y="127"/>
                    <a:pt x="209" y="120"/>
                  </a:cubicBezTo>
                  <a:cubicBezTo>
                    <a:pt x="209" y="119"/>
                    <a:pt x="209" y="117"/>
                    <a:pt x="209" y="115"/>
                  </a:cubicBezTo>
                  <a:cubicBezTo>
                    <a:pt x="214" y="122"/>
                    <a:pt x="219" y="128"/>
                    <a:pt x="225" y="134"/>
                  </a:cubicBezTo>
                  <a:cubicBezTo>
                    <a:pt x="227" y="137"/>
                    <a:pt x="230" y="139"/>
                    <a:pt x="233" y="142"/>
                  </a:cubicBezTo>
                  <a:cubicBezTo>
                    <a:pt x="230" y="142"/>
                    <a:pt x="227" y="142"/>
                    <a:pt x="225" y="142"/>
                  </a:cubicBezTo>
                  <a:cubicBezTo>
                    <a:pt x="219" y="141"/>
                    <a:pt x="214" y="140"/>
                    <a:pt x="208" y="139"/>
                  </a:cubicBezTo>
                  <a:close/>
                  <a:moveTo>
                    <a:pt x="226" y="122"/>
                  </a:moveTo>
                  <a:cubicBezTo>
                    <a:pt x="221" y="115"/>
                    <a:pt x="216" y="109"/>
                    <a:pt x="212" y="102"/>
                  </a:cubicBezTo>
                  <a:cubicBezTo>
                    <a:pt x="214" y="94"/>
                    <a:pt x="216" y="86"/>
                    <a:pt x="219" y="79"/>
                  </a:cubicBezTo>
                  <a:cubicBezTo>
                    <a:pt x="221" y="72"/>
                    <a:pt x="224" y="65"/>
                    <a:pt x="228" y="58"/>
                  </a:cubicBezTo>
                  <a:cubicBezTo>
                    <a:pt x="239" y="54"/>
                    <a:pt x="250" y="51"/>
                    <a:pt x="261" y="49"/>
                  </a:cubicBezTo>
                  <a:cubicBezTo>
                    <a:pt x="266" y="48"/>
                    <a:pt x="272" y="48"/>
                    <a:pt x="278" y="47"/>
                  </a:cubicBezTo>
                  <a:cubicBezTo>
                    <a:pt x="285" y="54"/>
                    <a:pt x="293" y="61"/>
                    <a:pt x="299" y="69"/>
                  </a:cubicBezTo>
                  <a:cubicBezTo>
                    <a:pt x="303" y="73"/>
                    <a:pt x="307" y="78"/>
                    <a:pt x="310" y="83"/>
                  </a:cubicBezTo>
                  <a:cubicBezTo>
                    <a:pt x="308" y="93"/>
                    <a:pt x="306" y="103"/>
                    <a:pt x="302" y="112"/>
                  </a:cubicBezTo>
                  <a:cubicBezTo>
                    <a:pt x="299" y="119"/>
                    <a:pt x="296" y="126"/>
                    <a:pt x="293" y="133"/>
                  </a:cubicBezTo>
                  <a:cubicBezTo>
                    <a:pt x="284" y="136"/>
                    <a:pt x="275" y="138"/>
                    <a:pt x="266" y="140"/>
                  </a:cubicBezTo>
                  <a:cubicBezTo>
                    <a:pt x="259" y="141"/>
                    <a:pt x="253" y="142"/>
                    <a:pt x="246" y="142"/>
                  </a:cubicBezTo>
                  <a:cubicBezTo>
                    <a:pt x="239" y="136"/>
                    <a:pt x="233" y="129"/>
                    <a:pt x="226" y="122"/>
                  </a:cubicBezTo>
                  <a:close/>
                  <a:moveTo>
                    <a:pt x="205" y="90"/>
                  </a:moveTo>
                  <a:cubicBezTo>
                    <a:pt x="205" y="89"/>
                    <a:pt x="205" y="89"/>
                    <a:pt x="205" y="89"/>
                  </a:cubicBezTo>
                  <a:cubicBezTo>
                    <a:pt x="205" y="88"/>
                    <a:pt x="204" y="88"/>
                    <a:pt x="204" y="88"/>
                  </a:cubicBezTo>
                  <a:cubicBezTo>
                    <a:pt x="203" y="85"/>
                    <a:pt x="202" y="83"/>
                    <a:pt x="201" y="81"/>
                  </a:cubicBezTo>
                  <a:cubicBezTo>
                    <a:pt x="201" y="81"/>
                    <a:pt x="201" y="81"/>
                    <a:pt x="201" y="81"/>
                  </a:cubicBezTo>
                  <a:cubicBezTo>
                    <a:pt x="201" y="80"/>
                    <a:pt x="201" y="80"/>
                    <a:pt x="201" y="80"/>
                  </a:cubicBezTo>
                  <a:cubicBezTo>
                    <a:pt x="200" y="78"/>
                    <a:pt x="200" y="76"/>
                    <a:pt x="199" y="74"/>
                  </a:cubicBezTo>
                  <a:cubicBezTo>
                    <a:pt x="204" y="70"/>
                    <a:pt x="209" y="67"/>
                    <a:pt x="215" y="64"/>
                  </a:cubicBezTo>
                  <a:cubicBezTo>
                    <a:pt x="213" y="68"/>
                    <a:pt x="211" y="73"/>
                    <a:pt x="209" y="77"/>
                  </a:cubicBezTo>
                  <a:cubicBezTo>
                    <a:pt x="208" y="81"/>
                    <a:pt x="206" y="86"/>
                    <a:pt x="205" y="90"/>
                  </a:cubicBezTo>
                  <a:cubicBezTo>
                    <a:pt x="205" y="90"/>
                    <a:pt x="205" y="90"/>
                    <a:pt x="205" y="90"/>
                  </a:cubicBezTo>
                  <a:close/>
                  <a:moveTo>
                    <a:pt x="238" y="42"/>
                  </a:moveTo>
                  <a:cubicBezTo>
                    <a:pt x="241" y="38"/>
                    <a:pt x="245" y="33"/>
                    <a:pt x="249" y="29"/>
                  </a:cubicBezTo>
                  <a:cubicBezTo>
                    <a:pt x="255" y="32"/>
                    <a:pt x="261" y="35"/>
                    <a:pt x="267" y="39"/>
                  </a:cubicBezTo>
                  <a:cubicBezTo>
                    <a:pt x="261" y="40"/>
                    <a:pt x="255" y="41"/>
                    <a:pt x="249" y="42"/>
                  </a:cubicBezTo>
                  <a:cubicBezTo>
                    <a:pt x="244" y="43"/>
                    <a:pt x="240" y="44"/>
                    <a:pt x="235" y="46"/>
                  </a:cubicBezTo>
                  <a:cubicBezTo>
                    <a:pt x="236" y="45"/>
                    <a:pt x="237" y="43"/>
                    <a:pt x="238" y="42"/>
                  </a:cubicBezTo>
                  <a:close/>
                  <a:moveTo>
                    <a:pt x="312" y="49"/>
                  </a:moveTo>
                  <a:cubicBezTo>
                    <a:pt x="313" y="56"/>
                    <a:pt x="313" y="63"/>
                    <a:pt x="312" y="70"/>
                  </a:cubicBezTo>
                  <a:cubicBezTo>
                    <a:pt x="307" y="63"/>
                    <a:pt x="302" y="57"/>
                    <a:pt x="296" y="51"/>
                  </a:cubicBezTo>
                  <a:cubicBezTo>
                    <a:pt x="294" y="50"/>
                    <a:pt x="293" y="48"/>
                    <a:pt x="291" y="47"/>
                  </a:cubicBezTo>
                  <a:cubicBezTo>
                    <a:pt x="295" y="47"/>
                    <a:pt x="298" y="47"/>
                    <a:pt x="302" y="47"/>
                  </a:cubicBezTo>
                  <a:cubicBezTo>
                    <a:pt x="305" y="48"/>
                    <a:pt x="309" y="48"/>
                    <a:pt x="312" y="49"/>
                  </a:cubicBezTo>
                  <a:close/>
                  <a:moveTo>
                    <a:pt x="317" y="95"/>
                  </a:moveTo>
                  <a:cubicBezTo>
                    <a:pt x="319" y="97"/>
                    <a:pt x="320" y="100"/>
                    <a:pt x="321" y="103"/>
                  </a:cubicBezTo>
                  <a:cubicBezTo>
                    <a:pt x="323" y="107"/>
                    <a:pt x="325" y="111"/>
                    <a:pt x="326" y="116"/>
                  </a:cubicBezTo>
                  <a:cubicBezTo>
                    <a:pt x="321" y="120"/>
                    <a:pt x="314" y="123"/>
                    <a:pt x="308" y="127"/>
                  </a:cubicBezTo>
                  <a:cubicBezTo>
                    <a:pt x="307" y="127"/>
                    <a:pt x="306" y="127"/>
                    <a:pt x="306" y="127"/>
                  </a:cubicBezTo>
                  <a:cubicBezTo>
                    <a:pt x="307" y="125"/>
                    <a:pt x="308" y="122"/>
                    <a:pt x="310" y="119"/>
                  </a:cubicBezTo>
                  <a:cubicBezTo>
                    <a:pt x="313" y="111"/>
                    <a:pt x="315" y="103"/>
                    <a:pt x="317" y="95"/>
                  </a:cubicBezTo>
                  <a:close/>
                  <a:moveTo>
                    <a:pt x="284" y="145"/>
                  </a:moveTo>
                  <a:cubicBezTo>
                    <a:pt x="284" y="145"/>
                    <a:pt x="285" y="145"/>
                    <a:pt x="286" y="145"/>
                  </a:cubicBezTo>
                  <a:cubicBezTo>
                    <a:pt x="285" y="146"/>
                    <a:pt x="284" y="147"/>
                    <a:pt x="283" y="148"/>
                  </a:cubicBezTo>
                  <a:cubicBezTo>
                    <a:pt x="280" y="153"/>
                    <a:pt x="277" y="157"/>
                    <a:pt x="274" y="160"/>
                  </a:cubicBezTo>
                  <a:cubicBezTo>
                    <a:pt x="268" y="157"/>
                    <a:pt x="262" y="154"/>
                    <a:pt x="257" y="150"/>
                  </a:cubicBezTo>
                  <a:cubicBezTo>
                    <a:pt x="257" y="150"/>
                    <a:pt x="257" y="150"/>
                    <a:pt x="257" y="150"/>
                  </a:cubicBezTo>
                  <a:cubicBezTo>
                    <a:pt x="266" y="149"/>
                    <a:pt x="275" y="148"/>
                    <a:pt x="284" y="145"/>
                  </a:cubicBezTo>
                  <a:close/>
                  <a:moveTo>
                    <a:pt x="330" y="129"/>
                  </a:moveTo>
                  <a:cubicBezTo>
                    <a:pt x="331" y="134"/>
                    <a:pt x="331" y="139"/>
                    <a:pt x="331" y="144"/>
                  </a:cubicBezTo>
                  <a:cubicBezTo>
                    <a:pt x="330" y="147"/>
                    <a:pt x="330" y="150"/>
                    <a:pt x="329" y="153"/>
                  </a:cubicBezTo>
                  <a:cubicBezTo>
                    <a:pt x="328" y="155"/>
                    <a:pt x="327" y="157"/>
                    <a:pt x="326" y="159"/>
                  </a:cubicBezTo>
                  <a:cubicBezTo>
                    <a:pt x="325" y="160"/>
                    <a:pt x="323" y="162"/>
                    <a:pt x="322" y="163"/>
                  </a:cubicBezTo>
                  <a:cubicBezTo>
                    <a:pt x="320" y="164"/>
                    <a:pt x="319" y="165"/>
                    <a:pt x="317" y="166"/>
                  </a:cubicBezTo>
                  <a:cubicBezTo>
                    <a:pt x="315" y="167"/>
                    <a:pt x="313" y="168"/>
                    <a:pt x="310" y="168"/>
                  </a:cubicBezTo>
                  <a:cubicBezTo>
                    <a:pt x="307" y="169"/>
                    <a:pt x="303" y="169"/>
                    <a:pt x="300" y="169"/>
                  </a:cubicBezTo>
                  <a:cubicBezTo>
                    <a:pt x="294" y="168"/>
                    <a:pt x="288" y="166"/>
                    <a:pt x="283" y="164"/>
                  </a:cubicBezTo>
                  <a:cubicBezTo>
                    <a:pt x="283" y="164"/>
                    <a:pt x="283" y="164"/>
                    <a:pt x="282" y="164"/>
                  </a:cubicBezTo>
                  <a:cubicBezTo>
                    <a:pt x="285" y="162"/>
                    <a:pt x="287" y="159"/>
                    <a:pt x="289" y="156"/>
                  </a:cubicBezTo>
                  <a:cubicBezTo>
                    <a:pt x="293" y="151"/>
                    <a:pt x="296" y="146"/>
                    <a:pt x="299" y="140"/>
                  </a:cubicBezTo>
                  <a:cubicBezTo>
                    <a:pt x="308" y="137"/>
                    <a:pt x="316" y="133"/>
                    <a:pt x="323" y="129"/>
                  </a:cubicBezTo>
                  <a:cubicBezTo>
                    <a:pt x="325" y="128"/>
                    <a:pt x="327" y="126"/>
                    <a:pt x="329" y="125"/>
                  </a:cubicBezTo>
                  <a:cubicBezTo>
                    <a:pt x="329" y="126"/>
                    <a:pt x="330" y="128"/>
                    <a:pt x="330" y="129"/>
                  </a:cubicBezTo>
                  <a:close/>
                  <a:moveTo>
                    <a:pt x="327" y="53"/>
                  </a:moveTo>
                  <a:cubicBezTo>
                    <a:pt x="331" y="54"/>
                    <a:pt x="335" y="57"/>
                    <a:pt x="339" y="59"/>
                  </a:cubicBezTo>
                  <a:cubicBezTo>
                    <a:pt x="342" y="61"/>
                    <a:pt x="344" y="63"/>
                    <a:pt x="346" y="65"/>
                  </a:cubicBezTo>
                  <a:cubicBezTo>
                    <a:pt x="347" y="67"/>
                    <a:pt x="348" y="69"/>
                    <a:pt x="349" y="71"/>
                  </a:cubicBezTo>
                  <a:cubicBezTo>
                    <a:pt x="350" y="72"/>
                    <a:pt x="351" y="74"/>
                    <a:pt x="351" y="76"/>
                  </a:cubicBezTo>
                  <a:cubicBezTo>
                    <a:pt x="351" y="78"/>
                    <a:pt x="351" y="80"/>
                    <a:pt x="351" y="82"/>
                  </a:cubicBezTo>
                  <a:cubicBezTo>
                    <a:pt x="351" y="85"/>
                    <a:pt x="350" y="87"/>
                    <a:pt x="350" y="89"/>
                  </a:cubicBezTo>
                  <a:cubicBezTo>
                    <a:pt x="348" y="93"/>
                    <a:pt x="347" y="96"/>
                    <a:pt x="345" y="99"/>
                  </a:cubicBezTo>
                  <a:cubicBezTo>
                    <a:pt x="342" y="103"/>
                    <a:pt x="338" y="106"/>
                    <a:pt x="334" y="110"/>
                  </a:cubicBezTo>
                  <a:cubicBezTo>
                    <a:pt x="334" y="108"/>
                    <a:pt x="333" y="106"/>
                    <a:pt x="332" y="104"/>
                  </a:cubicBezTo>
                  <a:cubicBezTo>
                    <a:pt x="329" y="98"/>
                    <a:pt x="326" y="91"/>
                    <a:pt x="322" y="85"/>
                  </a:cubicBezTo>
                  <a:cubicBezTo>
                    <a:pt x="321" y="84"/>
                    <a:pt x="321" y="82"/>
                    <a:pt x="320" y="81"/>
                  </a:cubicBezTo>
                  <a:cubicBezTo>
                    <a:pt x="320" y="79"/>
                    <a:pt x="321" y="77"/>
                    <a:pt x="321" y="75"/>
                  </a:cubicBezTo>
                  <a:cubicBezTo>
                    <a:pt x="322" y="67"/>
                    <a:pt x="322" y="59"/>
                    <a:pt x="322" y="51"/>
                  </a:cubicBezTo>
                  <a:cubicBezTo>
                    <a:pt x="323" y="52"/>
                    <a:pt x="325" y="52"/>
                    <a:pt x="327" y="53"/>
                  </a:cubicBezTo>
                  <a:close/>
                  <a:moveTo>
                    <a:pt x="269" y="13"/>
                  </a:moveTo>
                  <a:cubicBezTo>
                    <a:pt x="272" y="12"/>
                    <a:pt x="275" y="11"/>
                    <a:pt x="279" y="10"/>
                  </a:cubicBezTo>
                  <a:cubicBezTo>
                    <a:pt x="281" y="10"/>
                    <a:pt x="283" y="10"/>
                    <a:pt x="286" y="10"/>
                  </a:cubicBezTo>
                  <a:cubicBezTo>
                    <a:pt x="288" y="10"/>
                    <a:pt x="290" y="11"/>
                    <a:pt x="291" y="11"/>
                  </a:cubicBezTo>
                  <a:cubicBezTo>
                    <a:pt x="293" y="12"/>
                    <a:pt x="295" y="13"/>
                    <a:pt x="297" y="14"/>
                  </a:cubicBezTo>
                  <a:cubicBezTo>
                    <a:pt x="298" y="15"/>
                    <a:pt x="300" y="17"/>
                    <a:pt x="301" y="18"/>
                  </a:cubicBezTo>
                  <a:cubicBezTo>
                    <a:pt x="303" y="21"/>
                    <a:pt x="305" y="24"/>
                    <a:pt x="306" y="26"/>
                  </a:cubicBezTo>
                  <a:cubicBezTo>
                    <a:pt x="308" y="30"/>
                    <a:pt x="310" y="35"/>
                    <a:pt x="311" y="39"/>
                  </a:cubicBezTo>
                  <a:cubicBezTo>
                    <a:pt x="309" y="39"/>
                    <a:pt x="308" y="39"/>
                    <a:pt x="307" y="38"/>
                  </a:cubicBezTo>
                  <a:cubicBezTo>
                    <a:pt x="300" y="38"/>
                    <a:pt x="293" y="37"/>
                    <a:pt x="286" y="37"/>
                  </a:cubicBezTo>
                  <a:cubicBezTo>
                    <a:pt x="284" y="37"/>
                    <a:pt x="282" y="38"/>
                    <a:pt x="281" y="38"/>
                  </a:cubicBezTo>
                  <a:cubicBezTo>
                    <a:pt x="275" y="33"/>
                    <a:pt x="269" y="29"/>
                    <a:pt x="262" y="25"/>
                  </a:cubicBezTo>
                  <a:cubicBezTo>
                    <a:pt x="260" y="24"/>
                    <a:pt x="258" y="23"/>
                    <a:pt x="256" y="22"/>
                  </a:cubicBezTo>
                  <a:cubicBezTo>
                    <a:pt x="260" y="19"/>
                    <a:pt x="265" y="16"/>
                    <a:pt x="269" y="13"/>
                  </a:cubicBezTo>
                  <a:close/>
                  <a:moveTo>
                    <a:pt x="195" y="47"/>
                  </a:moveTo>
                  <a:cubicBezTo>
                    <a:pt x="195" y="43"/>
                    <a:pt x="196" y="40"/>
                    <a:pt x="197" y="38"/>
                  </a:cubicBezTo>
                  <a:cubicBezTo>
                    <a:pt x="198" y="35"/>
                    <a:pt x="199" y="34"/>
                    <a:pt x="200" y="32"/>
                  </a:cubicBezTo>
                  <a:cubicBezTo>
                    <a:pt x="201" y="30"/>
                    <a:pt x="202" y="29"/>
                    <a:pt x="204" y="27"/>
                  </a:cubicBezTo>
                  <a:cubicBezTo>
                    <a:pt x="205" y="26"/>
                    <a:pt x="207" y="25"/>
                    <a:pt x="209" y="24"/>
                  </a:cubicBezTo>
                  <a:cubicBezTo>
                    <a:pt x="211" y="23"/>
                    <a:pt x="213" y="23"/>
                    <a:pt x="216" y="22"/>
                  </a:cubicBezTo>
                  <a:cubicBezTo>
                    <a:pt x="219" y="22"/>
                    <a:pt x="222" y="22"/>
                    <a:pt x="226" y="22"/>
                  </a:cubicBezTo>
                  <a:cubicBezTo>
                    <a:pt x="231" y="23"/>
                    <a:pt x="235" y="24"/>
                    <a:pt x="240" y="25"/>
                  </a:cubicBezTo>
                  <a:cubicBezTo>
                    <a:pt x="236" y="30"/>
                    <a:pt x="232" y="34"/>
                    <a:pt x="229" y="39"/>
                  </a:cubicBezTo>
                  <a:cubicBezTo>
                    <a:pt x="226" y="43"/>
                    <a:pt x="224" y="47"/>
                    <a:pt x="221" y="51"/>
                  </a:cubicBezTo>
                  <a:cubicBezTo>
                    <a:pt x="217" y="53"/>
                    <a:pt x="213" y="55"/>
                    <a:pt x="209" y="57"/>
                  </a:cubicBezTo>
                  <a:cubicBezTo>
                    <a:pt x="205" y="59"/>
                    <a:pt x="200" y="62"/>
                    <a:pt x="196" y="64"/>
                  </a:cubicBezTo>
                  <a:cubicBezTo>
                    <a:pt x="196" y="64"/>
                    <a:pt x="196" y="63"/>
                    <a:pt x="196" y="62"/>
                  </a:cubicBezTo>
                  <a:cubicBezTo>
                    <a:pt x="195" y="57"/>
                    <a:pt x="195" y="52"/>
                    <a:pt x="195" y="47"/>
                  </a:cubicBezTo>
                  <a:close/>
                  <a:moveTo>
                    <a:pt x="197" y="135"/>
                  </a:moveTo>
                  <a:cubicBezTo>
                    <a:pt x="197" y="135"/>
                    <a:pt x="197" y="135"/>
                    <a:pt x="197" y="135"/>
                  </a:cubicBezTo>
                  <a:cubicBezTo>
                    <a:pt x="197" y="135"/>
                    <a:pt x="197" y="135"/>
                    <a:pt x="197" y="135"/>
                  </a:cubicBezTo>
                  <a:cubicBezTo>
                    <a:pt x="194" y="134"/>
                    <a:pt x="191" y="132"/>
                    <a:pt x="188" y="131"/>
                  </a:cubicBezTo>
                  <a:cubicBezTo>
                    <a:pt x="188" y="131"/>
                    <a:pt x="188" y="131"/>
                    <a:pt x="188" y="131"/>
                  </a:cubicBezTo>
                  <a:cubicBezTo>
                    <a:pt x="188" y="131"/>
                    <a:pt x="188" y="130"/>
                    <a:pt x="188" y="130"/>
                  </a:cubicBezTo>
                  <a:cubicBezTo>
                    <a:pt x="188" y="130"/>
                    <a:pt x="187" y="130"/>
                    <a:pt x="187" y="130"/>
                  </a:cubicBezTo>
                  <a:cubicBezTo>
                    <a:pt x="185" y="128"/>
                    <a:pt x="183" y="127"/>
                    <a:pt x="181" y="125"/>
                  </a:cubicBezTo>
                  <a:cubicBezTo>
                    <a:pt x="181" y="125"/>
                    <a:pt x="181" y="125"/>
                    <a:pt x="181" y="125"/>
                  </a:cubicBezTo>
                  <a:cubicBezTo>
                    <a:pt x="181" y="125"/>
                    <a:pt x="181" y="125"/>
                    <a:pt x="181" y="125"/>
                  </a:cubicBezTo>
                  <a:cubicBezTo>
                    <a:pt x="181" y="124"/>
                    <a:pt x="181" y="124"/>
                    <a:pt x="180" y="124"/>
                  </a:cubicBezTo>
                  <a:cubicBezTo>
                    <a:pt x="179" y="122"/>
                    <a:pt x="178" y="120"/>
                    <a:pt x="177" y="118"/>
                  </a:cubicBezTo>
                  <a:cubicBezTo>
                    <a:pt x="176" y="116"/>
                    <a:pt x="175" y="115"/>
                    <a:pt x="175" y="113"/>
                  </a:cubicBezTo>
                  <a:cubicBezTo>
                    <a:pt x="175" y="111"/>
                    <a:pt x="175" y="109"/>
                    <a:pt x="175" y="107"/>
                  </a:cubicBezTo>
                  <a:cubicBezTo>
                    <a:pt x="175" y="104"/>
                    <a:pt x="176" y="102"/>
                    <a:pt x="177" y="100"/>
                  </a:cubicBezTo>
                  <a:cubicBezTo>
                    <a:pt x="178" y="96"/>
                    <a:pt x="180" y="93"/>
                    <a:pt x="182" y="90"/>
                  </a:cubicBezTo>
                  <a:cubicBezTo>
                    <a:pt x="184" y="87"/>
                    <a:pt x="188" y="83"/>
                    <a:pt x="191" y="80"/>
                  </a:cubicBezTo>
                  <a:cubicBezTo>
                    <a:pt x="191" y="81"/>
                    <a:pt x="191" y="81"/>
                    <a:pt x="192" y="81"/>
                  </a:cubicBezTo>
                  <a:cubicBezTo>
                    <a:pt x="194" y="88"/>
                    <a:pt x="197" y="94"/>
                    <a:pt x="200" y="100"/>
                  </a:cubicBezTo>
                  <a:cubicBezTo>
                    <a:pt x="201" y="101"/>
                    <a:pt x="201" y="102"/>
                    <a:pt x="202" y="103"/>
                  </a:cubicBezTo>
                  <a:cubicBezTo>
                    <a:pt x="201" y="109"/>
                    <a:pt x="200" y="114"/>
                    <a:pt x="200" y="120"/>
                  </a:cubicBezTo>
                  <a:cubicBezTo>
                    <a:pt x="199" y="125"/>
                    <a:pt x="199" y="131"/>
                    <a:pt x="199" y="136"/>
                  </a:cubicBezTo>
                  <a:cubicBezTo>
                    <a:pt x="198" y="136"/>
                    <a:pt x="198" y="136"/>
                    <a:pt x="197" y="135"/>
                  </a:cubicBezTo>
                  <a:close/>
                  <a:moveTo>
                    <a:pt x="214" y="150"/>
                  </a:moveTo>
                  <a:cubicBezTo>
                    <a:pt x="215" y="150"/>
                    <a:pt x="215" y="150"/>
                    <a:pt x="216" y="150"/>
                  </a:cubicBezTo>
                  <a:cubicBezTo>
                    <a:pt x="216" y="150"/>
                    <a:pt x="216" y="150"/>
                    <a:pt x="216" y="150"/>
                  </a:cubicBezTo>
                  <a:cubicBezTo>
                    <a:pt x="216" y="150"/>
                    <a:pt x="216" y="150"/>
                    <a:pt x="216" y="150"/>
                  </a:cubicBezTo>
                  <a:cubicBezTo>
                    <a:pt x="217" y="150"/>
                    <a:pt x="217" y="150"/>
                    <a:pt x="217" y="150"/>
                  </a:cubicBezTo>
                  <a:cubicBezTo>
                    <a:pt x="217" y="150"/>
                    <a:pt x="218" y="150"/>
                    <a:pt x="219" y="150"/>
                  </a:cubicBezTo>
                  <a:cubicBezTo>
                    <a:pt x="226" y="151"/>
                    <a:pt x="234" y="152"/>
                    <a:pt x="241" y="152"/>
                  </a:cubicBezTo>
                  <a:cubicBezTo>
                    <a:pt x="242" y="152"/>
                    <a:pt x="243" y="151"/>
                    <a:pt x="243" y="151"/>
                  </a:cubicBezTo>
                  <a:cubicBezTo>
                    <a:pt x="248" y="155"/>
                    <a:pt x="253" y="159"/>
                    <a:pt x="258" y="162"/>
                  </a:cubicBezTo>
                  <a:cubicBezTo>
                    <a:pt x="261" y="164"/>
                    <a:pt x="264" y="166"/>
                    <a:pt x="267" y="167"/>
                  </a:cubicBezTo>
                  <a:cubicBezTo>
                    <a:pt x="266" y="168"/>
                    <a:pt x="265" y="168"/>
                    <a:pt x="265" y="169"/>
                  </a:cubicBezTo>
                  <a:cubicBezTo>
                    <a:pt x="261" y="172"/>
                    <a:pt x="256" y="175"/>
                    <a:pt x="251" y="178"/>
                  </a:cubicBezTo>
                  <a:cubicBezTo>
                    <a:pt x="248" y="179"/>
                    <a:pt x="245" y="180"/>
                    <a:pt x="242" y="181"/>
                  </a:cubicBezTo>
                  <a:cubicBezTo>
                    <a:pt x="240" y="181"/>
                    <a:pt x="237" y="181"/>
                    <a:pt x="235" y="181"/>
                  </a:cubicBezTo>
                  <a:cubicBezTo>
                    <a:pt x="233" y="181"/>
                    <a:pt x="231" y="180"/>
                    <a:pt x="229" y="180"/>
                  </a:cubicBezTo>
                  <a:cubicBezTo>
                    <a:pt x="227" y="179"/>
                    <a:pt x="226" y="178"/>
                    <a:pt x="224" y="177"/>
                  </a:cubicBezTo>
                  <a:cubicBezTo>
                    <a:pt x="222" y="176"/>
                    <a:pt x="221" y="174"/>
                    <a:pt x="219" y="173"/>
                  </a:cubicBezTo>
                  <a:cubicBezTo>
                    <a:pt x="217" y="170"/>
                    <a:pt x="216" y="167"/>
                    <a:pt x="214" y="165"/>
                  </a:cubicBezTo>
                  <a:cubicBezTo>
                    <a:pt x="212" y="160"/>
                    <a:pt x="211" y="154"/>
                    <a:pt x="210" y="149"/>
                  </a:cubicBezTo>
                  <a:cubicBezTo>
                    <a:pt x="210" y="149"/>
                    <a:pt x="209" y="149"/>
                    <a:pt x="209" y="149"/>
                  </a:cubicBezTo>
                  <a:cubicBezTo>
                    <a:pt x="211" y="149"/>
                    <a:pt x="212" y="149"/>
                    <a:pt x="214" y="150"/>
                  </a:cubicBezTo>
                  <a:close/>
                  <a:moveTo>
                    <a:pt x="164" y="199"/>
                  </a:moveTo>
                  <a:cubicBezTo>
                    <a:pt x="165" y="196"/>
                    <a:pt x="165" y="193"/>
                    <a:pt x="166" y="190"/>
                  </a:cubicBezTo>
                  <a:cubicBezTo>
                    <a:pt x="167" y="188"/>
                    <a:pt x="167" y="187"/>
                    <a:pt x="168" y="186"/>
                  </a:cubicBezTo>
                  <a:cubicBezTo>
                    <a:pt x="169" y="185"/>
                    <a:pt x="170" y="183"/>
                    <a:pt x="171" y="182"/>
                  </a:cubicBezTo>
                  <a:cubicBezTo>
                    <a:pt x="172" y="182"/>
                    <a:pt x="173" y="181"/>
                    <a:pt x="173" y="181"/>
                  </a:cubicBezTo>
                  <a:cubicBezTo>
                    <a:pt x="174" y="180"/>
                    <a:pt x="175" y="180"/>
                    <a:pt x="176" y="179"/>
                  </a:cubicBezTo>
                  <a:cubicBezTo>
                    <a:pt x="177" y="179"/>
                    <a:pt x="178" y="179"/>
                    <a:pt x="179" y="178"/>
                  </a:cubicBezTo>
                  <a:cubicBezTo>
                    <a:pt x="182" y="178"/>
                    <a:pt x="185" y="178"/>
                    <a:pt x="188" y="178"/>
                  </a:cubicBezTo>
                  <a:cubicBezTo>
                    <a:pt x="189" y="178"/>
                    <a:pt x="191" y="178"/>
                    <a:pt x="193" y="179"/>
                  </a:cubicBezTo>
                  <a:cubicBezTo>
                    <a:pt x="195" y="179"/>
                    <a:pt x="197" y="180"/>
                    <a:pt x="198" y="180"/>
                  </a:cubicBezTo>
                  <a:cubicBezTo>
                    <a:pt x="200" y="181"/>
                    <a:pt x="202" y="181"/>
                    <a:pt x="204" y="182"/>
                  </a:cubicBezTo>
                  <a:cubicBezTo>
                    <a:pt x="203" y="183"/>
                    <a:pt x="203" y="184"/>
                    <a:pt x="202" y="186"/>
                  </a:cubicBezTo>
                  <a:cubicBezTo>
                    <a:pt x="201" y="188"/>
                    <a:pt x="200" y="190"/>
                    <a:pt x="200" y="193"/>
                  </a:cubicBezTo>
                  <a:cubicBezTo>
                    <a:pt x="198" y="196"/>
                    <a:pt x="198" y="199"/>
                    <a:pt x="197" y="202"/>
                  </a:cubicBezTo>
                  <a:cubicBezTo>
                    <a:pt x="196" y="202"/>
                    <a:pt x="196" y="203"/>
                    <a:pt x="196" y="204"/>
                  </a:cubicBezTo>
                  <a:cubicBezTo>
                    <a:pt x="194" y="211"/>
                    <a:pt x="191" y="219"/>
                    <a:pt x="189" y="227"/>
                  </a:cubicBezTo>
                  <a:cubicBezTo>
                    <a:pt x="189" y="227"/>
                    <a:pt x="188" y="228"/>
                    <a:pt x="188" y="229"/>
                  </a:cubicBezTo>
                  <a:cubicBezTo>
                    <a:pt x="187" y="228"/>
                    <a:pt x="186" y="228"/>
                    <a:pt x="186" y="228"/>
                  </a:cubicBezTo>
                  <a:cubicBezTo>
                    <a:pt x="184" y="227"/>
                    <a:pt x="183" y="227"/>
                    <a:pt x="182" y="226"/>
                  </a:cubicBezTo>
                  <a:cubicBezTo>
                    <a:pt x="181" y="226"/>
                    <a:pt x="180" y="225"/>
                    <a:pt x="179" y="224"/>
                  </a:cubicBezTo>
                  <a:cubicBezTo>
                    <a:pt x="176" y="222"/>
                    <a:pt x="174" y="220"/>
                    <a:pt x="171" y="218"/>
                  </a:cubicBezTo>
                  <a:cubicBezTo>
                    <a:pt x="169" y="215"/>
                    <a:pt x="167" y="212"/>
                    <a:pt x="166" y="209"/>
                  </a:cubicBezTo>
                  <a:cubicBezTo>
                    <a:pt x="165" y="208"/>
                    <a:pt x="165" y="206"/>
                    <a:pt x="165" y="205"/>
                  </a:cubicBezTo>
                  <a:cubicBezTo>
                    <a:pt x="164" y="204"/>
                    <a:pt x="164" y="203"/>
                    <a:pt x="164" y="202"/>
                  </a:cubicBezTo>
                  <a:cubicBezTo>
                    <a:pt x="164" y="201"/>
                    <a:pt x="164" y="200"/>
                    <a:pt x="164" y="199"/>
                  </a:cubicBezTo>
                  <a:close/>
                  <a:moveTo>
                    <a:pt x="84" y="61"/>
                  </a:moveTo>
                  <a:cubicBezTo>
                    <a:pt x="84" y="61"/>
                    <a:pt x="85" y="61"/>
                    <a:pt x="86" y="61"/>
                  </a:cubicBezTo>
                  <a:cubicBezTo>
                    <a:pt x="87" y="61"/>
                    <a:pt x="87" y="60"/>
                    <a:pt x="88" y="60"/>
                  </a:cubicBezTo>
                  <a:cubicBezTo>
                    <a:pt x="88" y="61"/>
                    <a:pt x="88" y="61"/>
                    <a:pt x="88" y="61"/>
                  </a:cubicBezTo>
                  <a:cubicBezTo>
                    <a:pt x="89" y="61"/>
                    <a:pt x="90" y="61"/>
                    <a:pt x="90" y="62"/>
                  </a:cubicBezTo>
                  <a:cubicBezTo>
                    <a:pt x="91" y="63"/>
                    <a:pt x="92" y="63"/>
                    <a:pt x="93" y="64"/>
                  </a:cubicBezTo>
                  <a:cubicBezTo>
                    <a:pt x="94" y="65"/>
                    <a:pt x="95" y="67"/>
                    <a:pt x="95" y="68"/>
                  </a:cubicBezTo>
                  <a:cubicBezTo>
                    <a:pt x="96" y="69"/>
                    <a:pt x="96" y="71"/>
                    <a:pt x="97" y="72"/>
                  </a:cubicBezTo>
                  <a:cubicBezTo>
                    <a:pt x="97" y="74"/>
                    <a:pt x="97" y="75"/>
                    <a:pt x="97" y="77"/>
                  </a:cubicBezTo>
                  <a:cubicBezTo>
                    <a:pt x="97" y="78"/>
                    <a:pt x="97" y="79"/>
                    <a:pt x="96" y="80"/>
                  </a:cubicBezTo>
                  <a:cubicBezTo>
                    <a:pt x="96" y="80"/>
                    <a:pt x="96" y="80"/>
                    <a:pt x="96" y="80"/>
                  </a:cubicBezTo>
                  <a:cubicBezTo>
                    <a:pt x="96" y="81"/>
                    <a:pt x="95" y="82"/>
                    <a:pt x="95" y="82"/>
                  </a:cubicBezTo>
                  <a:cubicBezTo>
                    <a:pt x="95" y="82"/>
                    <a:pt x="95" y="82"/>
                    <a:pt x="95" y="81"/>
                  </a:cubicBezTo>
                  <a:cubicBezTo>
                    <a:pt x="95" y="82"/>
                    <a:pt x="94" y="83"/>
                    <a:pt x="93" y="84"/>
                  </a:cubicBezTo>
                  <a:cubicBezTo>
                    <a:pt x="91" y="80"/>
                    <a:pt x="90" y="76"/>
                    <a:pt x="88" y="71"/>
                  </a:cubicBezTo>
                  <a:cubicBezTo>
                    <a:pt x="87" y="69"/>
                    <a:pt x="85" y="68"/>
                    <a:pt x="85" y="66"/>
                  </a:cubicBezTo>
                  <a:cubicBezTo>
                    <a:pt x="84" y="64"/>
                    <a:pt x="83" y="63"/>
                    <a:pt x="83" y="62"/>
                  </a:cubicBezTo>
                  <a:cubicBezTo>
                    <a:pt x="83" y="62"/>
                    <a:pt x="83" y="62"/>
                    <a:pt x="84" y="61"/>
                  </a:cubicBezTo>
                  <a:close/>
                  <a:moveTo>
                    <a:pt x="46" y="71"/>
                  </a:moveTo>
                  <a:cubicBezTo>
                    <a:pt x="47" y="70"/>
                    <a:pt x="47" y="69"/>
                    <a:pt x="47" y="68"/>
                  </a:cubicBezTo>
                  <a:cubicBezTo>
                    <a:pt x="47" y="67"/>
                    <a:pt x="48" y="67"/>
                    <a:pt x="48" y="66"/>
                  </a:cubicBezTo>
                  <a:cubicBezTo>
                    <a:pt x="48" y="65"/>
                    <a:pt x="49" y="64"/>
                    <a:pt x="49" y="63"/>
                  </a:cubicBezTo>
                  <a:cubicBezTo>
                    <a:pt x="51" y="61"/>
                    <a:pt x="53" y="59"/>
                    <a:pt x="55" y="57"/>
                  </a:cubicBezTo>
                  <a:cubicBezTo>
                    <a:pt x="57" y="56"/>
                    <a:pt x="60" y="54"/>
                    <a:pt x="62" y="53"/>
                  </a:cubicBezTo>
                  <a:cubicBezTo>
                    <a:pt x="64" y="52"/>
                    <a:pt x="65" y="52"/>
                    <a:pt x="67" y="51"/>
                  </a:cubicBezTo>
                  <a:cubicBezTo>
                    <a:pt x="67" y="51"/>
                    <a:pt x="67" y="51"/>
                    <a:pt x="67" y="51"/>
                  </a:cubicBezTo>
                  <a:cubicBezTo>
                    <a:pt x="67" y="52"/>
                    <a:pt x="67" y="52"/>
                    <a:pt x="67" y="52"/>
                  </a:cubicBezTo>
                  <a:cubicBezTo>
                    <a:pt x="68" y="53"/>
                    <a:pt x="68" y="54"/>
                    <a:pt x="69" y="55"/>
                  </a:cubicBezTo>
                  <a:cubicBezTo>
                    <a:pt x="70" y="58"/>
                    <a:pt x="72" y="60"/>
                    <a:pt x="73" y="63"/>
                  </a:cubicBezTo>
                  <a:cubicBezTo>
                    <a:pt x="74" y="66"/>
                    <a:pt x="75" y="68"/>
                    <a:pt x="77" y="71"/>
                  </a:cubicBezTo>
                  <a:cubicBezTo>
                    <a:pt x="78" y="73"/>
                    <a:pt x="79" y="76"/>
                    <a:pt x="81" y="79"/>
                  </a:cubicBezTo>
                  <a:cubicBezTo>
                    <a:pt x="83" y="83"/>
                    <a:pt x="84" y="87"/>
                    <a:pt x="86" y="91"/>
                  </a:cubicBezTo>
                  <a:cubicBezTo>
                    <a:pt x="87" y="94"/>
                    <a:pt x="88" y="96"/>
                    <a:pt x="89" y="98"/>
                  </a:cubicBezTo>
                  <a:cubicBezTo>
                    <a:pt x="90" y="100"/>
                    <a:pt x="90" y="102"/>
                    <a:pt x="91" y="104"/>
                  </a:cubicBezTo>
                  <a:cubicBezTo>
                    <a:pt x="89" y="104"/>
                    <a:pt x="87" y="105"/>
                    <a:pt x="86" y="105"/>
                  </a:cubicBezTo>
                  <a:cubicBezTo>
                    <a:pt x="85" y="105"/>
                    <a:pt x="84" y="105"/>
                    <a:pt x="83" y="105"/>
                  </a:cubicBezTo>
                  <a:cubicBezTo>
                    <a:pt x="82" y="105"/>
                    <a:pt x="81" y="105"/>
                    <a:pt x="80" y="105"/>
                  </a:cubicBezTo>
                  <a:cubicBezTo>
                    <a:pt x="78" y="105"/>
                    <a:pt x="76" y="105"/>
                    <a:pt x="74" y="104"/>
                  </a:cubicBezTo>
                  <a:cubicBezTo>
                    <a:pt x="72" y="104"/>
                    <a:pt x="70" y="103"/>
                    <a:pt x="68" y="103"/>
                  </a:cubicBezTo>
                  <a:cubicBezTo>
                    <a:pt x="67" y="102"/>
                    <a:pt x="66" y="102"/>
                    <a:pt x="66" y="102"/>
                  </a:cubicBezTo>
                  <a:cubicBezTo>
                    <a:pt x="65" y="101"/>
                    <a:pt x="64" y="101"/>
                    <a:pt x="63" y="100"/>
                  </a:cubicBezTo>
                  <a:cubicBezTo>
                    <a:pt x="62" y="99"/>
                    <a:pt x="61" y="98"/>
                    <a:pt x="60" y="97"/>
                  </a:cubicBezTo>
                  <a:cubicBezTo>
                    <a:pt x="60" y="96"/>
                    <a:pt x="59" y="96"/>
                    <a:pt x="59" y="96"/>
                  </a:cubicBezTo>
                  <a:cubicBezTo>
                    <a:pt x="58" y="94"/>
                    <a:pt x="57" y="93"/>
                    <a:pt x="56" y="91"/>
                  </a:cubicBezTo>
                  <a:cubicBezTo>
                    <a:pt x="55" y="89"/>
                    <a:pt x="53" y="88"/>
                    <a:pt x="52" y="86"/>
                  </a:cubicBezTo>
                  <a:cubicBezTo>
                    <a:pt x="51" y="84"/>
                    <a:pt x="50" y="82"/>
                    <a:pt x="49" y="80"/>
                  </a:cubicBezTo>
                  <a:cubicBezTo>
                    <a:pt x="48" y="79"/>
                    <a:pt x="47" y="77"/>
                    <a:pt x="46" y="76"/>
                  </a:cubicBezTo>
                  <a:cubicBezTo>
                    <a:pt x="46" y="75"/>
                    <a:pt x="46" y="75"/>
                    <a:pt x="46" y="74"/>
                  </a:cubicBezTo>
                  <a:cubicBezTo>
                    <a:pt x="46" y="73"/>
                    <a:pt x="46" y="72"/>
                    <a:pt x="46" y="71"/>
                  </a:cubicBezTo>
                  <a:close/>
                  <a:moveTo>
                    <a:pt x="20" y="112"/>
                  </a:moveTo>
                  <a:cubicBezTo>
                    <a:pt x="18" y="112"/>
                    <a:pt x="17" y="111"/>
                    <a:pt x="16" y="111"/>
                  </a:cubicBezTo>
                  <a:cubicBezTo>
                    <a:pt x="15" y="111"/>
                    <a:pt x="15" y="111"/>
                    <a:pt x="14" y="110"/>
                  </a:cubicBezTo>
                  <a:cubicBezTo>
                    <a:pt x="14" y="110"/>
                    <a:pt x="13" y="109"/>
                    <a:pt x="12" y="108"/>
                  </a:cubicBezTo>
                  <a:cubicBezTo>
                    <a:pt x="12" y="107"/>
                    <a:pt x="11" y="107"/>
                    <a:pt x="11" y="106"/>
                  </a:cubicBezTo>
                  <a:cubicBezTo>
                    <a:pt x="10" y="105"/>
                    <a:pt x="10" y="104"/>
                    <a:pt x="9" y="103"/>
                  </a:cubicBezTo>
                  <a:cubicBezTo>
                    <a:pt x="9" y="102"/>
                    <a:pt x="9" y="101"/>
                    <a:pt x="9" y="100"/>
                  </a:cubicBezTo>
                  <a:cubicBezTo>
                    <a:pt x="9" y="100"/>
                    <a:pt x="10" y="99"/>
                    <a:pt x="10" y="98"/>
                  </a:cubicBezTo>
                  <a:cubicBezTo>
                    <a:pt x="10" y="98"/>
                    <a:pt x="10" y="97"/>
                    <a:pt x="11" y="96"/>
                  </a:cubicBezTo>
                  <a:cubicBezTo>
                    <a:pt x="12" y="95"/>
                    <a:pt x="13" y="94"/>
                    <a:pt x="14" y="93"/>
                  </a:cubicBezTo>
                  <a:cubicBezTo>
                    <a:pt x="16" y="92"/>
                    <a:pt x="18" y="90"/>
                    <a:pt x="20" y="89"/>
                  </a:cubicBezTo>
                  <a:cubicBezTo>
                    <a:pt x="22" y="88"/>
                    <a:pt x="24" y="87"/>
                    <a:pt x="27" y="86"/>
                  </a:cubicBezTo>
                  <a:cubicBezTo>
                    <a:pt x="29" y="85"/>
                    <a:pt x="31" y="84"/>
                    <a:pt x="33" y="83"/>
                  </a:cubicBezTo>
                  <a:cubicBezTo>
                    <a:pt x="34" y="83"/>
                    <a:pt x="35" y="82"/>
                    <a:pt x="37" y="82"/>
                  </a:cubicBezTo>
                  <a:cubicBezTo>
                    <a:pt x="37" y="81"/>
                    <a:pt x="38" y="81"/>
                    <a:pt x="38" y="81"/>
                  </a:cubicBezTo>
                  <a:cubicBezTo>
                    <a:pt x="38" y="81"/>
                    <a:pt x="38" y="81"/>
                    <a:pt x="38" y="81"/>
                  </a:cubicBezTo>
                  <a:cubicBezTo>
                    <a:pt x="40" y="83"/>
                    <a:pt x="41" y="85"/>
                    <a:pt x="42" y="87"/>
                  </a:cubicBezTo>
                  <a:cubicBezTo>
                    <a:pt x="43" y="88"/>
                    <a:pt x="43" y="89"/>
                    <a:pt x="44" y="90"/>
                  </a:cubicBezTo>
                  <a:cubicBezTo>
                    <a:pt x="44" y="92"/>
                    <a:pt x="45" y="93"/>
                    <a:pt x="46" y="94"/>
                  </a:cubicBezTo>
                  <a:cubicBezTo>
                    <a:pt x="48" y="96"/>
                    <a:pt x="49" y="97"/>
                    <a:pt x="50" y="99"/>
                  </a:cubicBezTo>
                  <a:cubicBezTo>
                    <a:pt x="50" y="99"/>
                    <a:pt x="49" y="100"/>
                    <a:pt x="48" y="100"/>
                  </a:cubicBezTo>
                  <a:cubicBezTo>
                    <a:pt x="48" y="101"/>
                    <a:pt x="48" y="101"/>
                    <a:pt x="48" y="101"/>
                  </a:cubicBezTo>
                  <a:cubicBezTo>
                    <a:pt x="48" y="101"/>
                    <a:pt x="47" y="101"/>
                    <a:pt x="47" y="102"/>
                  </a:cubicBezTo>
                  <a:cubicBezTo>
                    <a:pt x="44" y="103"/>
                    <a:pt x="41" y="105"/>
                    <a:pt x="38" y="106"/>
                  </a:cubicBezTo>
                  <a:cubicBezTo>
                    <a:pt x="36" y="107"/>
                    <a:pt x="34" y="108"/>
                    <a:pt x="32" y="109"/>
                  </a:cubicBezTo>
                  <a:cubicBezTo>
                    <a:pt x="30" y="110"/>
                    <a:pt x="27" y="111"/>
                    <a:pt x="25" y="112"/>
                  </a:cubicBezTo>
                  <a:cubicBezTo>
                    <a:pt x="23" y="112"/>
                    <a:pt x="22" y="112"/>
                    <a:pt x="20" y="112"/>
                  </a:cubicBezTo>
                  <a:close/>
                  <a:moveTo>
                    <a:pt x="74" y="204"/>
                  </a:moveTo>
                  <a:cubicBezTo>
                    <a:pt x="74" y="204"/>
                    <a:pt x="73" y="205"/>
                    <a:pt x="73" y="205"/>
                  </a:cubicBezTo>
                  <a:cubicBezTo>
                    <a:pt x="72" y="206"/>
                    <a:pt x="72" y="206"/>
                    <a:pt x="71" y="206"/>
                  </a:cubicBezTo>
                  <a:cubicBezTo>
                    <a:pt x="70" y="207"/>
                    <a:pt x="70" y="207"/>
                    <a:pt x="69" y="207"/>
                  </a:cubicBezTo>
                  <a:cubicBezTo>
                    <a:pt x="69" y="207"/>
                    <a:pt x="69" y="207"/>
                    <a:pt x="69" y="207"/>
                  </a:cubicBezTo>
                  <a:cubicBezTo>
                    <a:pt x="68" y="207"/>
                    <a:pt x="68" y="207"/>
                    <a:pt x="68" y="207"/>
                  </a:cubicBezTo>
                  <a:cubicBezTo>
                    <a:pt x="67" y="207"/>
                    <a:pt x="67" y="206"/>
                    <a:pt x="67" y="206"/>
                  </a:cubicBezTo>
                  <a:cubicBezTo>
                    <a:pt x="66" y="206"/>
                    <a:pt x="66" y="206"/>
                    <a:pt x="66" y="205"/>
                  </a:cubicBezTo>
                  <a:cubicBezTo>
                    <a:pt x="66" y="205"/>
                    <a:pt x="65" y="205"/>
                    <a:pt x="65" y="204"/>
                  </a:cubicBezTo>
                  <a:cubicBezTo>
                    <a:pt x="65" y="204"/>
                    <a:pt x="65" y="203"/>
                    <a:pt x="65" y="203"/>
                  </a:cubicBezTo>
                  <a:cubicBezTo>
                    <a:pt x="65" y="203"/>
                    <a:pt x="65" y="203"/>
                    <a:pt x="65" y="203"/>
                  </a:cubicBezTo>
                  <a:cubicBezTo>
                    <a:pt x="65" y="203"/>
                    <a:pt x="65" y="203"/>
                    <a:pt x="65" y="203"/>
                  </a:cubicBezTo>
                  <a:cubicBezTo>
                    <a:pt x="65" y="202"/>
                    <a:pt x="65" y="202"/>
                    <a:pt x="65" y="202"/>
                  </a:cubicBezTo>
                  <a:cubicBezTo>
                    <a:pt x="66" y="201"/>
                    <a:pt x="66" y="201"/>
                    <a:pt x="67" y="200"/>
                  </a:cubicBezTo>
                  <a:cubicBezTo>
                    <a:pt x="67" y="200"/>
                    <a:pt x="67" y="200"/>
                    <a:pt x="68" y="199"/>
                  </a:cubicBezTo>
                  <a:cubicBezTo>
                    <a:pt x="68" y="199"/>
                    <a:pt x="68" y="199"/>
                    <a:pt x="69" y="199"/>
                  </a:cubicBezTo>
                  <a:cubicBezTo>
                    <a:pt x="69" y="199"/>
                    <a:pt x="69" y="199"/>
                    <a:pt x="69" y="199"/>
                  </a:cubicBezTo>
                  <a:cubicBezTo>
                    <a:pt x="70" y="199"/>
                    <a:pt x="70" y="199"/>
                    <a:pt x="70" y="199"/>
                  </a:cubicBezTo>
                  <a:cubicBezTo>
                    <a:pt x="71" y="199"/>
                    <a:pt x="71" y="200"/>
                    <a:pt x="72" y="200"/>
                  </a:cubicBezTo>
                  <a:cubicBezTo>
                    <a:pt x="72" y="200"/>
                    <a:pt x="72" y="201"/>
                    <a:pt x="73" y="201"/>
                  </a:cubicBezTo>
                  <a:cubicBezTo>
                    <a:pt x="73" y="202"/>
                    <a:pt x="74" y="203"/>
                    <a:pt x="74" y="203"/>
                  </a:cubicBezTo>
                  <a:cubicBezTo>
                    <a:pt x="74" y="203"/>
                    <a:pt x="74" y="204"/>
                    <a:pt x="74"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endParaRPr lang="en-US">
                <a:latin typeface="仓耳玄三M W05" panose="02020400000000000000" pitchFamily="18" charset="-122"/>
              </a:endParaRPr>
            </a:p>
          </p:txBody>
        </p:sp>
        <p:sp>
          <p:nvSpPr>
            <p:cNvPr id="104" name="ïS1iḑé"/>
            <p:cNvSpPr/>
            <p:nvPr/>
          </p:nvSpPr>
          <p:spPr bwMode="auto">
            <a:xfrm>
              <a:off x="6223757" y="-2185831"/>
              <a:ext cx="29893" cy="23601"/>
            </a:xfrm>
            <a:custGeom>
              <a:gdLst>
                <a:gd name="T0" fmla="*/ 13 w 17"/>
                <a:gd name="T1" fmla="*/ 4 h 13"/>
                <a:gd name="T2" fmla="*/ 10 w 17"/>
                <a:gd name="T3" fmla="*/ 3 h 13"/>
                <a:gd name="T4" fmla="*/ 7 w 17"/>
                <a:gd name="T5" fmla="*/ 2 h 13"/>
                <a:gd name="T6" fmla="*/ 1 w 17"/>
                <a:gd name="T7" fmla="*/ 4 h 13"/>
                <a:gd name="T8" fmla="*/ 0 w 17"/>
                <a:gd name="T9" fmla="*/ 4 h 13"/>
                <a:gd name="T10" fmla="*/ 3 w 17"/>
                <a:gd name="T11" fmla="*/ 10 h 13"/>
                <a:gd name="T12" fmla="*/ 6 w 17"/>
                <a:gd name="T13" fmla="*/ 11 h 13"/>
                <a:gd name="T14" fmla="*/ 11 w 17"/>
                <a:gd name="T15" fmla="*/ 13 h 13"/>
                <a:gd name="T16" fmla="*/ 15 w 17"/>
                <a:gd name="T17" fmla="*/ 12 h 13"/>
                <a:gd name="T18" fmla="*/ 17 w 17"/>
                <a:gd name="T19" fmla="*/ 9 h 13"/>
                <a:gd name="T20" fmla="*/ 16 w 17"/>
                <a:gd name="T21" fmla="*/ 6 h 13"/>
                <a:gd name="T22" fmla="*/ 15 w 17"/>
                <a:gd name="T23" fmla="*/ 5 h 13"/>
                <a:gd name="T24" fmla="*/ 13 w 17"/>
                <a:gd name="T25" fmla="*/ 4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3">
                  <a:moveTo>
                    <a:pt x="13" y="4"/>
                  </a:moveTo>
                  <a:cubicBezTo>
                    <a:pt x="12" y="4"/>
                    <a:pt x="11" y="3"/>
                    <a:pt x="10" y="3"/>
                  </a:cubicBezTo>
                  <a:cubicBezTo>
                    <a:pt x="9" y="2"/>
                    <a:pt x="8" y="2"/>
                    <a:pt x="7" y="2"/>
                  </a:cubicBezTo>
                  <a:cubicBezTo>
                    <a:pt x="5" y="0"/>
                    <a:pt x="2" y="1"/>
                    <a:pt x="1" y="4"/>
                  </a:cubicBezTo>
                  <a:cubicBezTo>
                    <a:pt x="1" y="4"/>
                    <a:pt x="0" y="4"/>
                    <a:pt x="0" y="4"/>
                  </a:cubicBezTo>
                  <a:cubicBezTo>
                    <a:pt x="0" y="6"/>
                    <a:pt x="1" y="9"/>
                    <a:pt x="3" y="10"/>
                  </a:cubicBezTo>
                  <a:cubicBezTo>
                    <a:pt x="4" y="10"/>
                    <a:pt x="5" y="11"/>
                    <a:pt x="6" y="11"/>
                  </a:cubicBezTo>
                  <a:cubicBezTo>
                    <a:pt x="8" y="12"/>
                    <a:pt x="10" y="12"/>
                    <a:pt x="11" y="13"/>
                  </a:cubicBezTo>
                  <a:cubicBezTo>
                    <a:pt x="12" y="13"/>
                    <a:pt x="14" y="13"/>
                    <a:pt x="15" y="12"/>
                  </a:cubicBezTo>
                  <a:cubicBezTo>
                    <a:pt x="16" y="12"/>
                    <a:pt x="16" y="11"/>
                    <a:pt x="17" y="9"/>
                  </a:cubicBezTo>
                  <a:cubicBezTo>
                    <a:pt x="17" y="8"/>
                    <a:pt x="17" y="7"/>
                    <a:pt x="16" y="6"/>
                  </a:cubicBezTo>
                  <a:cubicBezTo>
                    <a:pt x="16" y="6"/>
                    <a:pt x="16" y="5"/>
                    <a:pt x="15" y="5"/>
                  </a:cubicBezTo>
                  <a:cubicBezTo>
                    <a:pt x="15" y="4"/>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5" name="ïṣḷiḍê"/>
            <p:cNvSpPr/>
            <p:nvPr/>
          </p:nvSpPr>
          <p:spPr bwMode="auto">
            <a:xfrm>
              <a:off x="6225330" y="-2218871"/>
              <a:ext cx="36186" cy="18880"/>
            </a:xfrm>
            <a:custGeom>
              <a:gdLst>
                <a:gd name="T0" fmla="*/ 18 w 21"/>
                <a:gd name="T1" fmla="*/ 9 h 11"/>
                <a:gd name="T2" fmla="*/ 20 w 21"/>
                <a:gd name="T3" fmla="*/ 8 h 11"/>
                <a:gd name="T4" fmla="*/ 21 w 21"/>
                <a:gd name="T5" fmla="*/ 5 h 11"/>
                <a:gd name="T6" fmla="*/ 19 w 21"/>
                <a:gd name="T7" fmla="*/ 1 h 11"/>
                <a:gd name="T8" fmla="*/ 16 w 21"/>
                <a:gd name="T9" fmla="*/ 0 h 11"/>
                <a:gd name="T10" fmla="*/ 4 w 21"/>
                <a:gd name="T11" fmla="*/ 2 h 11"/>
                <a:gd name="T12" fmla="*/ 1 w 21"/>
                <a:gd name="T13" fmla="*/ 3 h 11"/>
                <a:gd name="T14" fmla="*/ 0 w 21"/>
                <a:gd name="T15" fmla="*/ 5 h 11"/>
                <a:gd name="T16" fmla="*/ 0 w 21"/>
                <a:gd name="T17" fmla="*/ 7 h 11"/>
                <a:gd name="T18" fmla="*/ 5 w 21"/>
                <a:gd name="T19" fmla="*/ 11 h 11"/>
                <a:gd name="T20" fmla="*/ 17 w 21"/>
                <a:gd name="T21" fmla="*/ 10 h 11"/>
                <a:gd name="T22" fmla="*/ 18 w 21"/>
                <a:gd name="T23" fmla="*/ 9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1">
                  <a:moveTo>
                    <a:pt x="18" y="9"/>
                  </a:moveTo>
                  <a:cubicBezTo>
                    <a:pt x="18" y="9"/>
                    <a:pt x="19" y="9"/>
                    <a:pt x="20" y="8"/>
                  </a:cubicBezTo>
                  <a:cubicBezTo>
                    <a:pt x="21" y="7"/>
                    <a:pt x="21" y="6"/>
                    <a:pt x="21" y="5"/>
                  </a:cubicBezTo>
                  <a:cubicBezTo>
                    <a:pt x="21" y="3"/>
                    <a:pt x="20" y="2"/>
                    <a:pt x="19" y="1"/>
                  </a:cubicBezTo>
                  <a:cubicBezTo>
                    <a:pt x="19" y="1"/>
                    <a:pt x="17" y="0"/>
                    <a:pt x="16" y="0"/>
                  </a:cubicBezTo>
                  <a:cubicBezTo>
                    <a:pt x="12" y="1"/>
                    <a:pt x="8" y="1"/>
                    <a:pt x="4" y="2"/>
                  </a:cubicBezTo>
                  <a:cubicBezTo>
                    <a:pt x="3" y="2"/>
                    <a:pt x="2" y="2"/>
                    <a:pt x="1" y="3"/>
                  </a:cubicBezTo>
                  <a:cubicBezTo>
                    <a:pt x="1" y="4"/>
                    <a:pt x="0" y="4"/>
                    <a:pt x="0" y="5"/>
                  </a:cubicBezTo>
                  <a:cubicBezTo>
                    <a:pt x="0" y="6"/>
                    <a:pt x="0" y="6"/>
                    <a:pt x="0" y="7"/>
                  </a:cubicBezTo>
                  <a:cubicBezTo>
                    <a:pt x="0" y="9"/>
                    <a:pt x="2" y="11"/>
                    <a:pt x="5" y="11"/>
                  </a:cubicBezTo>
                  <a:cubicBezTo>
                    <a:pt x="9" y="11"/>
                    <a:pt x="13" y="10"/>
                    <a:pt x="17" y="10"/>
                  </a:cubicBezTo>
                  <a:cubicBezTo>
                    <a:pt x="17" y="10"/>
                    <a:pt x="17"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6" name="íṩļiḋè"/>
            <p:cNvSpPr/>
            <p:nvPr/>
          </p:nvSpPr>
          <p:spPr bwMode="auto">
            <a:xfrm>
              <a:off x="6195437" y="-2277085"/>
              <a:ext cx="22027" cy="36187"/>
            </a:xfrm>
            <a:custGeom>
              <a:gdLst>
                <a:gd name="T0" fmla="*/ 4 w 13"/>
                <a:gd name="T1" fmla="*/ 4 h 21"/>
                <a:gd name="T2" fmla="*/ 4 w 13"/>
                <a:gd name="T3" fmla="*/ 5 h 21"/>
                <a:gd name="T4" fmla="*/ 3 w 13"/>
                <a:gd name="T5" fmla="*/ 7 h 21"/>
                <a:gd name="T6" fmla="*/ 3 w 13"/>
                <a:gd name="T7" fmla="*/ 10 h 21"/>
                <a:gd name="T8" fmla="*/ 1 w 13"/>
                <a:gd name="T9" fmla="*/ 15 h 21"/>
                <a:gd name="T10" fmla="*/ 5 w 13"/>
                <a:gd name="T11" fmla="*/ 21 h 21"/>
                <a:gd name="T12" fmla="*/ 8 w 13"/>
                <a:gd name="T13" fmla="*/ 20 h 21"/>
                <a:gd name="T14" fmla="*/ 10 w 13"/>
                <a:gd name="T15" fmla="*/ 17 h 21"/>
                <a:gd name="T16" fmla="*/ 12 w 13"/>
                <a:gd name="T17" fmla="*/ 11 h 21"/>
                <a:gd name="T18" fmla="*/ 12 w 13"/>
                <a:gd name="T19" fmla="*/ 10 h 21"/>
                <a:gd name="T20" fmla="*/ 13 w 13"/>
                <a:gd name="T21" fmla="*/ 5 h 21"/>
                <a:gd name="T22" fmla="*/ 8 w 13"/>
                <a:gd name="T23" fmla="*/ 0 h 21"/>
                <a:gd name="T24" fmla="*/ 4 w 13"/>
                <a:gd name="T25"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4" y="4"/>
                  </a:moveTo>
                  <a:cubicBezTo>
                    <a:pt x="4" y="4"/>
                    <a:pt x="4" y="5"/>
                    <a:pt x="4" y="5"/>
                  </a:cubicBezTo>
                  <a:cubicBezTo>
                    <a:pt x="4" y="6"/>
                    <a:pt x="4" y="6"/>
                    <a:pt x="3" y="7"/>
                  </a:cubicBezTo>
                  <a:cubicBezTo>
                    <a:pt x="3" y="8"/>
                    <a:pt x="3" y="9"/>
                    <a:pt x="3" y="10"/>
                  </a:cubicBezTo>
                  <a:cubicBezTo>
                    <a:pt x="2" y="11"/>
                    <a:pt x="2" y="13"/>
                    <a:pt x="1" y="15"/>
                  </a:cubicBezTo>
                  <a:cubicBezTo>
                    <a:pt x="0" y="17"/>
                    <a:pt x="2" y="20"/>
                    <a:pt x="5" y="21"/>
                  </a:cubicBezTo>
                  <a:cubicBezTo>
                    <a:pt x="6" y="21"/>
                    <a:pt x="7" y="21"/>
                    <a:pt x="8" y="20"/>
                  </a:cubicBezTo>
                  <a:cubicBezTo>
                    <a:pt x="9" y="19"/>
                    <a:pt x="10" y="18"/>
                    <a:pt x="10" y="17"/>
                  </a:cubicBezTo>
                  <a:cubicBezTo>
                    <a:pt x="11" y="15"/>
                    <a:pt x="11" y="13"/>
                    <a:pt x="12" y="11"/>
                  </a:cubicBezTo>
                  <a:cubicBezTo>
                    <a:pt x="12" y="11"/>
                    <a:pt x="12" y="10"/>
                    <a:pt x="12" y="10"/>
                  </a:cubicBezTo>
                  <a:cubicBezTo>
                    <a:pt x="13" y="8"/>
                    <a:pt x="13" y="7"/>
                    <a:pt x="13" y="5"/>
                  </a:cubicBezTo>
                  <a:cubicBezTo>
                    <a:pt x="13" y="2"/>
                    <a:pt x="11" y="0"/>
                    <a:pt x="8" y="0"/>
                  </a:cubicBezTo>
                  <a:cubicBezTo>
                    <a:pt x="6" y="1"/>
                    <a:pt x="5" y="2"/>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107" name="íṩ1íḑê"/>
            <p:cNvSpPr/>
            <p:nvPr/>
          </p:nvSpPr>
          <p:spPr bwMode="auto">
            <a:xfrm>
              <a:off x="6455038" y="-2187404"/>
              <a:ext cx="61360" cy="55068"/>
            </a:xfrm>
            <a:custGeom>
              <a:gdLst>
                <a:gd name="T0" fmla="*/ 28 w 36"/>
                <a:gd name="T1" fmla="*/ 30 h 32"/>
                <a:gd name="T2" fmla="*/ 35 w 36"/>
                <a:gd name="T3" fmla="*/ 23 h 32"/>
                <a:gd name="T4" fmla="*/ 36 w 36"/>
                <a:gd name="T5" fmla="*/ 21 h 32"/>
                <a:gd name="T6" fmla="*/ 36 w 36"/>
                <a:gd name="T7" fmla="*/ 18 h 32"/>
                <a:gd name="T8" fmla="*/ 35 w 36"/>
                <a:gd name="T9" fmla="*/ 13 h 32"/>
                <a:gd name="T10" fmla="*/ 33 w 36"/>
                <a:gd name="T11" fmla="*/ 8 h 32"/>
                <a:gd name="T12" fmla="*/ 27 w 36"/>
                <a:gd name="T13" fmla="*/ 3 h 32"/>
                <a:gd name="T14" fmla="*/ 13 w 36"/>
                <a:gd name="T15" fmla="*/ 1 h 32"/>
                <a:gd name="T16" fmla="*/ 4 w 36"/>
                <a:gd name="T17" fmla="*/ 6 h 32"/>
                <a:gd name="T18" fmla="*/ 2 w 36"/>
                <a:gd name="T19" fmla="*/ 8 h 32"/>
                <a:gd name="T20" fmla="*/ 2 w 36"/>
                <a:gd name="T21" fmla="*/ 11 h 32"/>
                <a:gd name="T22" fmla="*/ 1 w 36"/>
                <a:gd name="T23" fmla="*/ 12 h 32"/>
                <a:gd name="T24" fmla="*/ 1 w 36"/>
                <a:gd name="T25" fmla="*/ 15 h 32"/>
                <a:gd name="T26" fmla="*/ 1 w 36"/>
                <a:gd name="T27" fmla="*/ 16 h 32"/>
                <a:gd name="T28" fmla="*/ 1 w 36"/>
                <a:gd name="T29" fmla="*/ 20 h 32"/>
                <a:gd name="T30" fmla="*/ 1 w 36"/>
                <a:gd name="T31" fmla="*/ 20 h 32"/>
                <a:gd name="T32" fmla="*/ 2 w 36"/>
                <a:gd name="T33" fmla="*/ 24 h 32"/>
                <a:gd name="T34" fmla="*/ 6 w 36"/>
                <a:gd name="T35" fmla="*/ 28 h 32"/>
                <a:gd name="T36" fmla="*/ 14 w 36"/>
                <a:gd name="T37" fmla="*/ 31 h 32"/>
                <a:gd name="T38" fmla="*/ 18 w 36"/>
                <a:gd name="T39" fmla="*/ 32 h 32"/>
                <a:gd name="T40" fmla="*/ 24 w 36"/>
                <a:gd name="T41" fmla="*/ 31 h 32"/>
                <a:gd name="T42" fmla="*/ 28 w 36"/>
                <a:gd name="T43" fmla="*/ 30 h 32"/>
                <a:gd name="T44" fmla="*/ 18 w 36"/>
                <a:gd name="T45" fmla="*/ 22 h 32"/>
                <a:gd name="T46" fmla="*/ 14 w 36"/>
                <a:gd name="T47" fmla="*/ 21 h 32"/>
                <a:gd name="T48" fmla="*/ 12 w 36"/>
                <a:gd name="T49" fmla="*/ 20 h 32"/>
                <a:gd name="T50" fmla="*/ 11 w 36"/>
                <a:gd name="T51" fmla="*/ 19 h 32"/>
                <a:gd name="T52" fmla="*/ 10 w 36"/>
                <a:gd name="T53" fmla="*/ 18 h 32"/>
                <a:gd name="T54" fmla="*/ 10 w 36"/>
                <a:gd name="T55" fmla="*/ 18 h 32"/>
                <a:gd name="T56" fmla="*/ 10 w 36"/>
                <a:gd name="T57" fmla="*/ 18 h 32"/>
                <a:gd name="T58" fmla="*/ 10 w 36"/>
                <a:gd name="T59" fmla="*/ 17 h 32"/>
                <a:gd name="T60" fmla="*/ 10 w 36"/>
                <a:gd name="T61" fmla="*/ 17 h 32"/>
                <a:gd name="T62" fmla="*/ 10 w 36"/>
                <a:gd name="T63" fmla="*/ 14 h 32"/>
                <a:gd name="T64" fmla="*/ 11 w 36"/>
                <a:gd name="T65" fmla="*/ 13 h 32"/>
                <a:gd name="T66" fmla="*/ 11 w 36"/>
                <a:gd name="T67" fmla="*/ 12 h 32"/>
                <a:gd name="T68" fmla="*/ 12 w 36"/>
                <a:gd name="T69" fmla="*/ 12 h 32"/>
                <a:gd name="T70" fmla="*/ 13 w 36"/>
                <a:gd name="T71" fmla="*/ 11 h 32"/>
                <a:gd name="T72" fmla="*/ 15 w 36"/>
                <a:gd name="T73" fmla="*/ 10 h 32"/>
                <a:gd name="T74" fmla="*/ 19 w 36"/>
                <a:gd name="T75" fmla="*/ 10 h 32"/>
                <a:gd name="T76" fmla="*/ 21 w 36"/>
                <a:gd name="T77" fmla="*/ 11 h 32"/>
                <a:gd name="T78" fmla="*/ 23 w 36"/>
                <a:gd name="T79" fmla="*/ 12 h 32"/>
                <a:gd name="T80" fmla="*/ 25 w 36"/>
                <a:gd name="T81" fmla="*/ 13 h 32"/>
                <a:gd name="T82" fmla="*/ 26 w 36"/>
                <a:gd name="T83" fmla="*/ 16 h 32"/>
                <a:gd name="T84" fmla="*/ 27 w 36"/>
                <a:gd name="T85" fmla="*/ 17 h 32"/>
                <a:gd name="T86" fmla="*/ 27 w 36"/>
                <a:gd name="T87" fmla="*/ 18 h 32"/>
                <a:gd name="T88" fmla="*/ 26 w 36"/>
                <a:gd name="T89" fmla="*/ 19 h 32"/>
                <a:gd name="T90" fmla="*/ 26 w 36"/>
                <a:gd name="T91" fmla="*/ 20 h 32"/>
                <a:gd name="T92" fmla="*/ 25 w 36"/>
                <a:gd name="T93" fmla="*/ 21 h 32"/>
                <a:gd name="T94" fmla="*/ 24 w 36"/>
                <a:gd name="T95" fmla="*/ 21 h 32"/>
                <a:gd name="T96" fmla="*/ 22 w 36"/>
                <a:gd name="T97" fmla="*/ 22 h 32"/>
                <a:gd name="T98" fmla="*/ 18 w 36"/>
                <a:gd name="T99" fmla="*/ 22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32">
                  <a:moveTo>
                    <a:pt x="28" y="30"/>
                  </a:moveTo>
                  <a:cubicBezTo>
                    <a:pt x="31" y="28"/>
                    <a:pt x="33" y="26"/>
                    <a:pt x="35" y="23"/>
                  </a:cubicBezTo>
                  <a:cubicBezTo>
                    <a:pt x="35" y="22"/>
                    <a:pt x="35" y="22"/>
                    <a:pt x="36" y="21"/>
                  </a:cubicBezTo>
                  <a:cubicBezTo>
                    <a:pt x="36" y="20"/>
                    <a:pt x="36" y="19"/>
                    <a:pt x="36" y="18"/>
                  </a:cubicBezTo>
                  <a:cubicBezTo>
                    <a:pt x="36" y="16"/>
                    <a:pt x="36" y="15"/>
                    <a:pt x="35" y="13"/>
                  </a:cubicBezTo>
                  <a:cubicBezTo>
                    <a:pt x="35" y="12"/>
                    <a:pt x="34" y="10"/>
                    <a:pt x="33" y="8"/>
                  </a:cubicBezTo>
                  <a:cubicBezTo>
                    <a:pt x="31" y="6"/>
                    <a:pt x="29" y="4"/>
                    <a:pt x="27" y="3"/>
                  </a:cubicBezTo>
                  <a:cubicBezTo>
                    <a:pt x="22" y="1"/>
                    <a:pt x="17" y="0"/>
                    <a:pt x="13" y="1"/>
                  </a:cubicBezTo>
                  <a:cubicBezTo>
                    <a:pt x="9" y="2"/>
                    <a:pt x="6" y="4"/>
                    <a:pt x="4" y="6"/>
                  </a:cubicBezTo>
                  <a:cubicBezTo>
                    <a:pt x="3" y="7"/>
                    <a:pt x="3" y="8"/>
                    <a:pt x="2" y="8"/>
                  </a:cubicBezTo>
                  <a:cubicBezTo>
                    <a:pt x="2" y="9"/>
                    <a:pt x="2" y="10"/>
                    <a:pt x="2" y="11"/>
                  </a:cubicBezTo>
                  <a:cubicBezTo>
                    <a:pt x="1" y="11"/>
                    <a:pt x="1" y="12"/>
                    <a:pt x="1" y="12"/>
                  </a:cubicBezTo>
                  <a:cubicBezTo>
                    <a:pt x="1" y="13"/>
                    <a:pt x="1" y="14"/>
                    <a:pt x="1" y="15"/>
                  </a:cubicBezTo>
                  <a:cubicBezTo>
                    <a:pt x="1" y="15"/>
                    <a:pt x="1" y="15"/>
                    <a:pt x="1" y="16"/>
                  </a:cubicBezTo>
                  <a:cubicBezTo>
                    <a:pt x="0" y="17"/>
                    <a:pt x="0" y="18"/>
                    <a:pt x="1" y="20"/>
                  </a:cubicBezTo>
                  <a:cubicBezTo>
                    <a:pt x="1" y="20"/>
                    <a:pt x="1" y="20"/>
                    <a:pt x="1" y="20"/>
                  </a:cubicBezTo>
                  <a:cubicBezTo>
                    <a:pt x="1" y="22"/>
                    <a:pt x="2" y="23"/>
                    <a:pt x="2" y="24"/>
                  </a:cubicBezTo>
                  <a:cubicBezTo>
                    <a:pt x="4" y="26"/>
                    <a:pt x="5" y="27"/>
                    <a:pt x="6" y="28"/>
                  </a:cubicBezTo>
                  <a:cubicBezTo>
                    <a:pt x="9" y="30"/>
                    <a:pt x="11" y="30"/>
                    <a:pt x="14" y="31"/>
                  </a:cubicBezTo>
                  <a:cubicBezTo>
                    <a:pt x="15" y="32"/>
                    <a:pt x="17" y="32"/>
                    <a:pt x="18" y="32"/>
                  </a:cubicBezTo>
                  <a:cubicBezTo>
                    <a:pt x="20" y="32"/>
                    <a:pt x="22" y="32"/>
                    <a:pt x="24" y="31"/>
                  </a:cubicBezTo>
                  <a:cubicBezTo>
                    <a:pt x="25" y="31"/>
                    <a:pt x="27" y="30"/>
                    <a:pt x="28" y="30"/>
                  </a:cubicBezTo>
                  <a:close/>
                  <a:moveTo>
                    <a:pt x="18" y="22"/>
                  </a:moveTo>
                  <a:cubicBezTo>
                    <a:pt x="17" y="22"/>
                    <a:pt x="15" y="22"/>
                    <a:pt x="14" y="21"/>
                  </a:cubicBezTo>
                  <a:cubicBezTo>
                    <a:pt x="13" y="21"/>
                    <a:pt x="12" y="21"/>
                    <a:pt x="12" y="20"/>
                  </a:cubicBezTo>
                  <a:cubicBezTo>
                    <a:pt x="11" y="20"/>
                    <a:pt x="11" y="20"/>
                    <a:pt x="11" y="19"/>
                  </a:cubicBezTo>
                  <a:cubicBezTo>
                    <a:pt x="10" y="19"/>
                    <a:pt x="10" y="19"/>
                    <a:pt x="10" y="18"/>
                  </a:cubicBezTo>
                  <a:cubicBezTo>
                    <a:pt x="10" y="18"/>
                    <a:pt x="10" y="18"/>
                    <a:pt x="10" y="18"/>
                  </a:cubicBezTo>
                  <a:cubicBezTo>
                    <a:pt x="10" y="18"/>
                    <a:pt x="10" y="18"/>
                    <a:pt x="10" y="18"/>
                  </a:cubicBezTo>
                  <a:cubicBezTo>
                    <a:pt x="10" y="17"/>
                    <a:pt x="10" y="17"/>
                    <a:pt x="10" y="17"/>
                  </a:cubicBezTo>
                  <a:cubicBezTo>
                    <a:pt x="10" y="17"/>
                    <a:pt x="10" y="17"/>
                    <a:pt x="10" y="17"/>
                  </a:cubicBezTo>
                  <a:cubicBezTo>
                    <a:pt x="10" y="16"/>
                    <a:pt x="11" y="15"/>
                    <a:pt x="10" y="14"/>
                  </a:cubicBezTo>
                  <a:cubicBezTo>
                    <a:pt x="10" y="13"/>
                    <a:pt x="11" y="13"/>
                    <a:pt x="11" y="13"/>
                  </a:cubicBezTo>
                  <a:cubicBezTo>
                    <a:pt x="11" y="13"/>
                    <a:pt x="11" y="13"/>
                    <a:pt x="11" y="12"/>
                  </a:cubicBezTo>
                  <a:cubicBezTo>
                    <a:pt x="11" y="12"/>
                    <a:pt x="11" y="12"/>
                    <a:pt x="12" y="12"/>
                  </a:cubicBezTo>
                  <a:cubicBezTo>
                    <a:pt x="12" y="11"/>
                    <a:pt x="12" y="11"/>
                    <a:pt x="13" y="11"/>
                  </a:cubicBezTo>
                  <a:cubicBezTo>
                    <a:pt x="13" y="11"/>
                    <a:pt x="14" y="11"/>
                    <a:pt x="15" y="10"/>
                  </a:cubicBezTo>
                  <a:cubicBezTo>
                    <a:pt x="16" y="10"/>
                    <a:pt x="18" y="10"/>
                    <a:pt x="19" y="10"/>
                  </a:cubicBezTo>
                  <a:cubicBezTo>
                    <a:pt x="20" y="10"/>
                    <a:pt x="20" y="10"/>
                    <a:pt x="21" y="11"/>
                  </a:cubicBezTo>
                  <a:cubicBezTo>
                    <a:pt x="22" y="11"/>
                    <a:pt x="22" y="11"/>
                    <a:pt x="23" y="12"/>
                  </a:cubicBezTo>
                  <a:cubicBezTo>
                    <a:pt x="23" y="12"/>
                    <a:pt x="24" y="13"/>
                    <a:pt x="25" y="13"/>
                  </a:cubicBezTo>
                  <a:cubicBezTo>
                    <a:pt x="25" y="14"/>
                    <a:pt x="26" y="15"/>
                    <a:pt x="26" y="16"/>
                  </a:cubicBezTo>
                  <a:cubicBezTo>
                    <a:pt x="26" y="16"/>
                    <a:pt x="27" y="17"/>
                    <a:pt x="27" y="17"/>
                  </a:cubicBezTo>
                  <a:cubicBezTo>
                    <a:pt x="27" y="17"/>
                    <a:pt x="27" y="18"/>
                    <a:pt x="27" y="18"/>
                  </a:cubicBezTo>
                  <a:cubicBezTo>
                    <a:pt x="27" y="18"/>
                    <a:pt x="27" y="18"/>
                    <a:pt x="26" y="19"/>
                  </a:cubicBezTo>
                  <a:cubicBezTo>
                    <a:pt x="26" y="19"/>
                    <a:pt x="26" y="19"/>
                    <a:pt x="26" y="20"/>
                  </a:cubicBezTo>
                  <a:cubicBezTo>
                    <a:pt x="26" y="20"/>
                    <a:pt x="25" y="21"/>
                    <a:pt x="25" y="21"/>
                  </a:cubicBezTo>
                  <a:cubicBezTo>
                    <a:pt x="25" y="21"/>
                    <a:pt x="24" y="21"/>
                    <a:pt x="24" y="21"/>
                  </a:cubicBezTo>
                  <a:cubicBezTo>
                    <a:pt x="23" y="22"/>
                    <a:pt x="22" y="22"/>
                    <a:pt x="22" y="22"/>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38" name="îṥliḍé"/>
          <p:cNvGrpSpPr/>
          <p:nvPr/>
        </p:nvGrpSpPr>
        <p:grpSpPr>
          <a:xfrm>
            <a:off x="1323126" y="-108344"/>
            <a:ext cx="376027" cy="354003"/>
            <a:chOff x="5064207" y="-3068475"/>
            <a:chExt cx="376027" cy="354003"/>
          </a:xfrm>
          <a:solidFill>
            <a:schemeClr val="bg1">
              <a:lumMod val="95000"/>
            </a:schemeClr>
          </a:solidFill>
        </p:grpSpPr>
        <p:sp>
          <p:nvSpPr>
            <p:cNvPr id="77" name="iṧliḓe"/>
            <p:cNvSpPr/>
            <p:nvPr/>
          </p:nvSpPr>
          <p:spPr bwMode="auto">
            <a:xfrm>
              <a:off x="5064207" y="-3068475"/>
              <a:ext cx="376027" cy="354003"/>
            </a:xfrm>
            <a:custGeom>
              <a:gdLst>
                <a:gd name="T0" fmla="*/ 6 w 222"/>
                <a:gd name="T1" fmla="*/ 122 h 207"/>
                <a:gd name="T2" fmla="*/ 15 w 222"/>
                <a:gd name="T3" fmla="*/ 135 h 207"/>
                <a:gd name="T4" fmla="*/ 24 w 222"/>
                <a:gd name="T5" fmla="*/ 146 h 207"/>
                <a:gd name="T6" fmla="*/ 38 w 222"/>
                <a:gd name="T7" fmla="*/ 163 h 207"/>
                <a:gd name="T8" fmla="*/ 51 w 222"/>
                <a:gd name="T9" fmla="*/ 180 h 207"/>
                <a:gd name="T10" fmla="*/ 69 w 222"/>
                <a:gd name="T11" fmla="*/ 200 h 207"/>
                <a:gd name="T12" fmla="*/ 77 w 222"/>
                <a:gd name="T13" fmla="*/ 205 h 207"/>
                <a:gd name="T14" fmla="*/ 91 w 222"/>
                <a:gd name="T15" fmla="*/ 206 h 207"/>
                <a:gd name="T16" fmla="*/ 102 w 222"/>
                <a:gd name="T17" fmla="*/ 201 h 207"/>
                <a:gd name="T18" fmla="*/ 127 w 222"/>
                <a:gd name="T19" fmla="*/ 184 h 207"/>
                <a:gd name="T20" fmla="*/ 151 w 222"/>
                <a:gd name="T21" fmla="*/ 167 h 207"/>
                <a:gd name="T22" fmla="*/ 187 w 222"/>
                <a:gd name="T23" fmla="*/ 140 h 207"/>
                <a:gd name="T24" fmla="*/ 208 w 222"/>
                <a:gd name="T25" fmla="*/ 123 h 207"/>
                <a:gd name="T26" fmla="*/ 218 w 222"/>
                <a:gd name="T27" fmla="*/ 113 h 207"/>
                <a:gd name="T28" fmla="*/ 221 w 222"/>
                <a:gd name="T29" fmla="*/ 98 h 207"/>
                <a:gd name="T30" fmla="*/ 216 w 222"/>
                <a:gd name="T31" fmla="*/ 84 h 207"/>
                <a:gd name="T32" fmla="*/ 201 w 222"/>
                <a:gd name="T33" fmla="*/ 59 h 207"/>
                <a:gd name="T34" fmla="*/ 185 w 222"/>
                <a:gd name="T35" fmla="*/ 37 h 207"/>
                <a:gd name="T36" fmla="*/ 176 w 222"/>
                <a:gd name="T37" fmla="*/ 23 h 207"/>
                <a:gd name="T38" fmla="*/ 174 w 222"/>
                <a:gd name="T39" fmla="*/ 19 h 207"/>
                <a:gd name="T40" fmla="*/ 173 w 222"/>
                <a:gd name="T41" fmla="*/ 15 h 207"/>
                <a:gd name="T42" fmla="*/ 162 w 222"/>
                <a:gd name="T43" fmla="*/ 4 h 207"/>
                <a:gd name="T44" fmla="*/ 154 w 222"/>
                <a:gd name="T45" fmla="*/ 1 h 207"/>
                <a:gd name="T46" fmla="*/ 138 w 222"/>
                <a:gd name="T47" fmla="*/ 3 h 207"/>
                <a:gd name="T48" fmla="*/ 132 w 222"/>
                <a:gd name="T49" fmla="*/ 7 h 207"/>
                <a:gd name="T50" fmla="*/ 112 w 222"/>
                <a:gd name="T51" fmla="*/ 19 h 207"/>
                <a:gd name="T52" fmla="*/ 68 w 222"/>
                <a:gd name="T53" fmla="*/ 48 h 207"/>
                <a:gd name="T54" fmla="*/ 32 w 222"/>
                <a:gd name="T55" fmla="*/ 73 h 207"/>
                <a:gd name="T56" fmla="*/ 9 w 222"/>
                <a:gd name="T57" fmla="*/ 89 h 207"/>
                <a:gd name="T58" fmla="*/ 1 w 222"/>
                <a:gd name="T59" fmla="*/ 98 h 207"/>
                <a:gd name="T60" fmla="*/ 3 w 222"/>
                <a:gd name="T61" fmla="*/ 115 h 207"/>
                <a:gd name="T62" fmla="*/ 10 w 222"/>
                <a:gd name="T63" fmla="*/ 101 h 207"/>
                <a:gd name="T64" fmla="*/ 15 w 222"/>
                <a:gd name="T65" fmla="*/ 96 h 207"/>
                <a:gd name="T66" fmla="*/ 32 w 222"/>
                <a:gd name="T67" fmla="*/ 84 h 207"/>
                <a:gd name="T68" fmla="*/ 67 w 222"/>
                <a:gd name="T69" fmla="*/ 60 h 207"/>
                <a:gd name="T70" fmla="*/ 90 w 222"/>
                <a:gd name="T71" fmla="*/ 45 h 207"/>
                <a:gd name="T72" fmla="*/ 127 w 222"/>
                <a:gd name="T73" fmla="*/ 20 h 207"/>
                <a:gd name="T74" fmla="*/ 137 w 222"/>
                <a:gd name="T75" fmla="*/ 14 h 207"/>
                <a:gd name="T76" fmla="*/ 150 w 222"/>
                <a:gd name="T77" fmla="*/ 10 h 207"/>
                <a:gd name="T78" fmla="*/ 153 w 222"/>
                <a:gd name="T79" fmla="*/ 10 h 207"/>
                <a:gd name="T80" fmla="*/ 159 w 222"/>
                <a:gd name="T81" fmla="*/ 14 h 207"/>
                <a:gd name="T82" fmla="*/ 166 w 222"/>
                <a:gd name="T83" fmla="*/ 23 h 207"/>
                <a:gd name="T84" fmla="*/ 169 w 222"/>
                <a:gd name="T85" fmla="*/ 30 h 207"/>
                <a:gd name="T86" fmla="*/ 194 w 222"/>
                <a:gd name="T87" fmla="*/ 65 h 207"/>
                <a:gd name="T88" fmla="*/ 206 w 222"/>
                <a:gd name="T89" fmla="*/ 84 h 207"/>
                <a:gd name="T90" fmla="*/ 211 w 222"/>
                <a:gd name="T91" fmla="*/ 95 h 207"/>
                <a:gd name="T92" fmla="*/ 212 w 222"/>
                <a:gd name="T93" fmla="*/ 104 h 207"/>
                <a:gd name="T94" fmla="*/ 209 w 222"/>
                <a:gd name="T95" fmla="*/ 110 h 207"/>
                <a:gd name="T96" fmla="*/ 188 w 222"/>
                <a:gd name="T97" fmla="*/ 127 h 207"/>
                <a:gd name="T98" fmla="*/ 165 w 222"/>
                <a:gd name="T99" fmla="*/ 145 h 207"/>
                <a:gd name="T100" fmla="*/ 141 w 222"/>
                <a:gd name="T101" fmla="*/ 162 h 207"/>
                <a:gd name="T102" fmla="*/ 117 w 222"/>
                <a:gd name="T103" fmla="*/ 179 h 207"/>
                <a:gd name="T104" fmla="*/ 94 w 222"/>
                <a:gd name="T105" fmla="*/ 194 h 207"/>
                <a:gd name="T106" fmla="*/ 84 w 222"/>
                <a:gd name="T107" fmla="*/ 198 h 207"/>
                <a:gd name="T108" fmla="*/ 80 w 222"/>
                <a:gd name="T109" fmla="*/ 197 h 207"/>
                <a:gd name="T110" fmla="*/ 67 w 222"/>
                <a:gd name="T111" fmla="*/ 185 h 207"/>
                <a:gd name="T112" fmla="*/ 49 w 222"/>
                <a:gd name="T113" fmla="*/ 162 h 207"/>
                <a:gd name="T114" fmla="*/ 41 w 222"/>
                <a:gd name="T115" fmla="*/ 151 h 207"/>
                <a:gd name="T116" fmla="*/ 29 w 222"/>
                <a:gd name="T117" fmla="*/ 137 h 207"/>
                <a:gd name="T118" fmla="*/ 18 w 222"/>
                <a:gd name="T119" fmla="*/ 123 h 207"/>
                <a:gd name="T120" fmla="*/ 10 w 222"/>
                <a:gd name="T121" fmla="*/ 107 h 207"/>
                <a:gd name="T122" fmla="*/ 9 w 222"/>
                <a:gd name="T123" fmla="*/ 10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06">
                  <a:moveTo>
                    <a:pt x="3" y="115"/>
                  </a:moveTo>
                  <a:cubicBezTo>
                    <a:pt x="4" y="117"/>
                    <a:pt x="5" y="120"/>
                    <a:pt x="6" y="122"/>
                  </a:cubicBezTo>
                  <a:cubicBezTo>
                    <a:pt x="8" y="124"/>
                    <a:pt x="9" y="126"/>
                    <a:pt x="10" y="129"/>
                  </a:cubicBezTo>
                  <a:cubicBezTo>
                    <a:pt x="12" y="131"/>
                    <a:pt x="13" y="133"/>
                    <a:pt x="15" y="135"/>
                  </a:cubicBezTo>
                  <a:cubicBezTo>
                    <a:pt x="16" y="137"/>
                    <a:pt x="18" y="138"/>
                    <a:pt x="19" y="140"/>
                  </a:cubicBezTo>
                  <a:cubicBezTo>
                    <a:pt x="21" y="142"/>
                    <a:pt x="22" y="144"/>
                    <a:pt x="24" y="146"/>
                  </a:cubicBezTo>
                  <a:cubicBezTo>
                    <a:pt x="27" y="150"/>
                    <a:pt x="30" y="153"/>
                    <a:pt x="33" y="157"/>
                  </a:cubicBezTo>
                  <a:cubicBezTo>
                    <a:pt x="35" y="159"/>
                    <a:pt x="36" y="161"/>
                    <a:pt x="38" y="163"/>
                  </a:cubicBezTo>
                  <a:cubicBezTo>
                    <a:pt x="39" y="165"/>
                    <a:pt x="41" y="167"/>
                    <a:pt x="42" y="168"/>
                  </a:cubicBezTo>
                  <a:cubicBezTo>
                    <a:pt x="45" y="172"/>
                    <a:pt x="48" y="176"/>
                    <a:pt x="51" y="180"/>
                  </a:cubicBezTo>
                  <a:cubicBezTo>
                    <a:pt x="54" y="183"/>
                    <a:pt x="57" y="187"/>
                    <a:pt x="60" y="191"/>
                  </a:cubicBezTo>
                  <a:cubicBezTo>
                    <a:pt x="63" y="194"/>
                    <a:pt x="66" y="197"/>
                    <a:pt x="69" y="200"/>
                  </a:cubicBezTo>
                  <a:cubicBezTo>
                    <a:pt x="71" y="201"/>
                    <a:pt x="72" y="202"/>
                    <a:pt x="73" y="203"/>
                  </a:cubicBezTo>
                  <a:cubicBezTo>
                    <a:pt x="74" y="204"/>
                    <a:pt x="75" y="205"/>
                    <a:pt x="77" y="205"/>
                  </a:cubicBezTo>
                  <a:cubicBezTo>
                    <a:pt x="80" y="207"/>
                    <a:pt x="84" y="207"/>
                    <a:pt x="88" y="206"/>
                  </a:cubicBezTo>
                  <a:cubicBezTo>
                    <a:pt x="89" y="206"/>
                    <a:pt x="90" y="206"/>
                    <a:pt x="91" y="206"/>
                  </a:cubicBezTo>
                  <a:cubicBezTo>
                    <a:pt x="93" y="205"/>
                    <a:pt x="94" y="205"/>
                    <a:pt x="96" y="204"/>
                  </a:cubicBezTo>
                  <a:cubicBezTo>
                    <a:pt x="98" y="203"/>
                    <a:pt x="100" y="202"/>
                    <a:pt x="102" y="201"/>
                  </a:cubicBezTo>
                  <a:cubicBezTo>
                    <a:pt x="106" y="198"/>
                    <a:pt x="111" y="195"/>
                    <a:pt x="115" y="192"/>
                  </a:cubicBezTo>
                  <a:cubicBezTo>
                    <a:pt x="119" y="189"/>
                    <a:pt x="123" y="186"/>
                    <a:pt x="127" y="184"/>
                  </a:cubicBezTo>
                  <a:cubicBezTo>
                    <a:pt x="131" y="181"/>
                    <a:pt x="135" y="178"/>
                    <a:pt x="139" y="175"/>
                  </a:cubicBezTo>
                  <a:cubicBezTo>
                    <a:pt x="143" y="173"/>
                    <a:pt x="147" y="170"/>
                    <a:pt x="151" y="167"/>
                  </a:cubicBezTo>
                  <a:cubicBezTo>
                    <a:pt x="155" y="164"/>
                    <a:pt x="159" y="161"/>
                    <a:pt x="163" y="158"/>
                  </a:cubicBezTo>
                  <a:cubicBezTo>
                    <a:pt x="171" y="152"/>
                    <a:pt x="179" y="146"/>
                    <a:pt x="187" y="140"/>
                  </a:cubicBezTo>
                  <a:cubicBezTo>
                    <a:pt x="190" y="138"/>
                    <a:pt x="194" y="135"/>
                    <a:pt x="198" y="132"/>
                  </a:cubicBezTo>
                  <a:cubicBezTo>
                    <a:pt x="201" y="129"/>
                    <a:pt x="205" y="126"/>
                    <a:pt x="208" y="123"/>
                  </a:cubicBezTo>
                  <a:cubicBezTo>
                    <a:pt x="210" y="122"/>
                    <a:pt x="212" y="120"/>
                    <a:pt x="213" y="118"/>
                  </a:cubicBezTo>
                  <a:cubicBezTo>
                    <a:pt x="215" y="117"/>
                    <a:pt x="217" y="115"/>
                    <a:pt x="218" y="113"/>
                  </a:cubicBezTo>
                  <a:cubicBezTo>
                    <a:pt x="220" y="111"/>
                    <a:pt x="221" y="109"/>
                    <a:pt x="221" y="107"/>
                  </a:cubicBezTo>
                  <a:cubicBezTo>
                    <a:pt x="222" y="104"/>
                    <a:pt x="222" y="101"/>
                    <a:pt x="221" y="98"/>
                  </a:cubicBezTo>
                  <a:cubicBezTo>
                    <a:pt x="221" y="95"/>
                    <a:pt x="220" y="93"/>
                    <a:pt x="219" y="90"/>
                  </a:cubicBezTo>
                  <a:cubicBezTo>
                    <a:pt x="218" y="88"/>
                    <a:pt x="218" y="86"/>
                    <a:pt x="216" y="84"/>
                  </a:cubicBezTo>
                  <a:cubicBezTo>
                    <a:pt x="214" y="79"/>
                    <a:pt x="211" y="75"/>
                    <a:pt x="209" y="71"/>
                  </a:cubicBezTo>
                  <a:cubicBezTo>
                    <a:pt x="206" y="67"/>
                    <a:pt x="204" y="63"/>
                    <a:pt x="201" y="59"/>
                  </a:cubicBezTo>
                  <a:cubicBezTo>
                    <a:pt x="198" y="55"/>
                    <a:pt x="195" y="51"/>
                    <a:pt x="192" y="47"/>
                  </a:cubicBezTo>
                  <a:cubicBezTo>
                    <a:pt x="190" y="43"/>
                    <a:pt x="188" y="40"/>
                    <a:pt x="185" y="37"/>
                  </a:cubicBezTo>
                  <a:cubicBezTo>
                    <a:pt x="183" y="34"/>
                    <a:pt x="181" y="31"/>
                    <a:pt x="179" y="28"/>
                  </a:cubicBezTo>
                  <a:cubicBezTo>
                    <a:pt x="178" y="26"/>
                    <a:pt x="177" y="25"/>
                    <a:pt x="176" y="23"/>
                  </a:cubicBezTo>
                  <a:cubicBezTo>
                    <a:pt x="176" y="22"/>
                    <a:pt x="175" y="20"/>
                    <a:pt x="174" y="19"/>
                  </a:cubicBezTo>
                  <a:cubicBezTo>
                    <a:pt x="174" y="19"/>
                    <a:pt x="174" y="19"/>
                    <a:pt x="174" y="19"/>
                  </a:cubicBezTo>
                  <a:cubicBezTo>
                    <a:pt x="174" y="18"/>
                    <a:pt x="174" y="17"/>
                    <a:pt x="173" y="16"/>
                  </a:cubicBezTo>
                  <a:cubicBezTo>
                    <a:pt x="173" y="16"/>
                    <a:pt x="173" y="15"/>
                    <a:pt x="173" y="15"/>
                  </a:cubicBezTo>
                  <a:cubicBezTo>
                    <a:pt x="171" y="13"/>
                    <a:pt x="170" y="11"/>
                    <a:pt x="168" y="10"/>
                  </a:cubicBezTo>
                  <a:cubicBezTo>
                    <a:pt x="166" y="8"/>
                    <a:pt x="164" y="6"/>
                    <a:pt x="162" y="4"/>
                  </a:cubicBezTo>
                  <a:cubicBezTo>
                    <a:pt x="161" y="3"/>
                    <a:pt x="160" y="3"/>
                    <a:pt x="158" y="2"/>
                  </a:cubicBezTo>
                  <a:cubicBezTo>
                    <a:pt x="157" y="2"/>
                    <a:pt x="156" y="1"/>
                    <a:pt x="154" y="1"/>
                  </a:cubicBezTo>
                  <a:cubicBezTo>
                    <a:pt x="152" y="0"/>
                    <a:pt x="150" y="1"/>
                    <a:pt x="148" y="1"/>
                  </a:cubicBezTo>
                  <a:cubicBezTo>
                    <a:pt x="145" y="1"/>
                    <a:pt x="142" y="2"/>
                    <a:pt x="138" y="3"/>
                  </a:cubicBezTo>
                  <a:cubicBezTo>
                    <a:pt x="137" y="4"/>
                    <a:pt x="136" y="4"/>
                    <a:pt x="135" y="5"/>
                  </a:cubicBezTo>
                  <a:cubicBezTo>
                    <a:pt x="134" y="5"/>
                    <a:pt x="133" y="6"/>
                    <a:pt x="132" y="7"/>
                  </a:cubicBezTo>
                  <a:cubicBezTo>
                    <a:pt x="130" y="8"/>
                    <a:pt x="127" y="9"/>
                    <a:pt x="125" y="10"/>
                  </a:cubicBezTo>
                  <a:cubicBezTo>
                    <a:pt x="121" y="13"/>
                    <a:pt x="117" y="16"/>
                    <a:pt x="112" y="19"/>
                  </a:cubicBezTo>
                  <a:cubicBezTo>
                    <a:pt x="102" y="26"/>
                    <a:pt x="91" y="33"/>
                    <a:pt x="81" y="40"/>
                  </a:cubicBezTo>
                  <a:cubicBezTo>
                    <a:pt x="77" y="43"/>
                    <a:pt x="72" y="46"/>
                    <a:pt x="68" y="48"/>
                  </a:cubicBezTo>
                  <a:cubicBezTo>
                    <a:pt x="64" y="51"/>
                    <a:pt x="60" y="54"/>
                    <a:pt x="56" y="56"/>
                  </a:cubicBezTo>
                  <a:cubicBezTo>
                    <a:pt x="48" y="62"/>
                    <a:pt x="40" y="67"/>
                    <a:pt x="32" y="73"/>
                  </a:cubicBezTo>
                  <a:cubicBezTo>
                    <a:pt x="28" y="75"/>
                    <a:pt x="24" y="78"/>
                    <a:pt x="20" y="81"/>
                  </a:cubicBezTo>
                  <a:cubicBezTo>
                    <a:pt x="17" y="83"/>
                    <a:pt x="13" y="86"/>
                    <a:pt x="9" y="89"/>
                  </a:cubicBezTo>
                  <a:cubicBezTo>
                    <a:pt x="8" y="90"/>
                    <a:pt x="6" y="91"/>
                    <a:pt x="5" y="93"/>
                  </a:cubicBezTo>
                  <a:cubicBezTo>
                    <a:pt x="3" y="94"/>
                    <a:pt x="2" y="96"/>
                    <a:pt x="1" y="98"/>
                  </a:cubicBezTo>
                  <a:cubicBezTo>
                    <a:pt x="0" y="101"/>
                    <a:pt x="0" y="104"/>
                    <a:pt x="1" y="107"/>
                  </a:cubicBezTo>
                  <a:cubicBezTo>
                    <a:pt x="1" y="110"/>
                    <a:pt x="2" y="112"/>
                    <a:pt x="3" y="115"/>
                  </a:cubicBezTo>
                  <a:close/>
                  <a:moveTo>
                    <a:pt x="9" y="102"/>
                  </a:moveTo>
                  <a:cubicBezTo>
                    <a:pt x="10" y="102"/>
                    <a:pt x="10" y="101"/>
                    <a:pt x="10" y="101"/>
                  </a:cubicBezTo>
                  <a:cubicBezTo>
                    <a:pt x="10" y="101"/>
                    <a:pt x="10" y="100"/>
                    <a:pt x="11" y="100"/>
                  </a:cubicBezTo>
                  <a:cubicBezTo>
                    <a:pt x="12" y="99"/>
                    <a:pt x="13" y="98"/>
                    <a:pt x="15" y="96"/>
                  </a:cubicBezTo>
                  <a:cubicBezTo>
                    <a:pt x="17" y="95"/>
                    <a:pt x="18" y="94"/>
                    <a:pt x="20" y="92"/>
                  </a:cubicBezTo>
                  <a:cubicBezTo>
                    <a:pt x="24" y="90"/>
                    <a:pt x="28" y="87"/>
                    <a:pt x="32" y="84"/>
                  </a:cubicBezTo>
                  <a:cubicBezTo>
                    <a:pt x="39" y="79"/>
                    <a:pt x="47" y="73"/>
                    <a:pt x="55" y="68"/>
                  </a:cubicBezTo>
                  <a:cubicBezTo>
                    <a:pt x="59" y="66"/>
                    <a:pt x="63" y="63"/>
                    <a:pt x="67" y="60"/>
                  </a:cubicBezTo>
                  <a:cubicBezTo>
                    <a:pt x="70" y="58"/>
                    <a:pt x="74" y="56"/>
                    <a:pt x="78" y="53"/>
                  </a:cubicBezTo>
                  <a:cubicBezTo>
                    <a:pt x="82" y="51"/>
                    <a:pt x="86" y="48"/>
                    <a:pt x="90" y="45"/>
                  </a:cubicBezTo>
                  <a:cubicBezTo>
                    <a:pt x="94" y="42"/>
                    <a:pt x="99" y="40"/>
                    <a:pt x="103" y="37"/>
                  </a:cubicBezTo>
                  <a:cubicBezTo>
                    <a:pt x="111" y="31"/>
                    <a:pt x="119" y="26"/>
                    <a:pt x="127" y="20"/>
                  </a:cubicBezTo>
                  <a:cubicBezTo>
                    <a:pt x="128" y="20"/>
                    <a:pt x="129" y="19"/>
                    <a:pt x="129" y="19"/>
                  </a:cubicBezTo>
                  <a:cubicBezTo>
                    <a:pt x="132" y="17"/>
                    <a:pt x="135" y="16"/>
                    <a:pt x="137" y="14"/>
                  </a:cubicBezTo>
                  <a:cubicBezTo>
                    <a:pt x="140" y="13"/>
                    <a:pt x="143" y="12"/>
                    <a:pt x="146" y="11"/>
                  </a:cubicBezTo>
                  <a:cubicBezTo>
                    <a:pt x="147" y="10"/>
                    <a:pt x="148" y="10"/>
                    <a:pt x="150" y="10"/>
                  </a:cubicBezTo>
                  <a:cubicBezTo>
                    <a:pt x="150" y="10"/>
                    <a:pt x="150" y="10"/>
                    <a:pt x="151" y="10"/>
                  </a:cubicBezTo>
                  <a:cubicBezTo>
                    <a:pt x="151" y="10"/>
                    <a:pt x="152" y="10"/>
                    <a:pt x="153" y="10"/>
                  </a:cubicBezTo>
                  <a:cubicBezTo>
                    <a:pt x="154" y="10"/>
                    <a:pt x="155" y="11"/>
                    <a:pt x="155" y="11"/>
                  </a:cubicBezTo>
                  <a:cubicBezTo>
                    <a:pt x="157" y="12"/>
                    <a:pt x="158" y="13"/>
                    <a:pt x="159" y="14"/>
                  </a:cubicBezTo>
                  <a:cubicBezTo>
                    <a:pt x="161" y="16"/>
                    <a:pt x="163" y="18"/>
                    <a:pt x="165" y="21"/>
                  </a:cubicBezTo>
                  <a:cubicBezTo>
                    <a:pt x="165" y="21"/>
                    <a:pt x="165" y="22"/>
                    <a:pt x="166" y="23"/>
                  </a:cubicBezTo>
                  <a:cubicBezTo>
                    <a:pt x="166" y="24"/>
                    <a:pt x="167" y="25"/>
                    <a:pt x="167" y="26"/>
                  </a:cubicBezTo>
                  <a:cubicBezTo>
                    <a:pt x="168" y="27"/>
                    <a:pt x="169" y="28"/>
                    <a:pt x="169" y="30"/>
                  </a:cubicBezTo>
                  <a:cubicBezTo>
                    <a:pt x="172" y="34"/>
                    <a:pt x="175" y="38"/>
                    <a:pt x="177" y="42"/>
                  </a:cubicBezTo>
                  <a:cubicBezTo>
                    <a:pt x="183" y="50"/>
                    <a:pt x="189" y="57"/>
                    <a:pt x="194" y="65"/>
                  </a:cubicBezTo>
                  <a:cubicBezTo>
                    <a:pt x="196" y="68"/>
                    <a:pt x="198" y="71"/>
                    <a:pt x="200" y="73"/>
                  </a:cubicBezTo>
                  <a:cubicBezTo>
                    <a:pt x="202" y="77"/>
                    <a:pt x="204" y="80"/>
                    <a:pt x="206" y="84"/>
                  </a:cubicBezTo>
                  <a:cubicBezTo>
                    <a:pt x="207" y="86"/>
                    <a:pt x="208" y="87"/>
                    <a:pt x="209" y="89"/>
                  </a:cubicBezTo>
                  <a:cubicBezTo>
                    <a:pt x="210" y="91"/>
                    <a:pt x="210" y="93"/>
                    <a:pt x="211" y="95"/>
                  </a:cubicBezTo>
                  <a:cubicBezTo>
                    <a:pt x="212" y="97"/>
                    <a:pt x="212" y="100"/>
                    <a:pt x="213" y="102"/>
                  </a:cubicBezTo>
                  <a:cubicBezTo>
                    <a:pt x="213" y="103"/>
                    <a:pt x="213" y="104"/>
                    <a:pt x="212" y="104"/>
                  </a:cubicBezTo>
                  <a:cubicBezTo>
                    <a:pt x="212" y="105"/>
                    <a:pt x="212" y="105"/>
                    <a:pt x="212" y="106"/>
                  </a:cubicBezTo>
                  <a:cubicBezTo>
                    <a:pt x="211" y="107"/>
                    <a:pt x="210" y="109"/>
                    <a:pt x="209" y="110"/>
                  </a:cubicBezTo>
                  <a:cubicBezTo>
                    <a:pt x="206" y="113"/>
                    <a:pt x="202" y="116"/>
                    <a:pt x="199" y="119"/>
                  </a:cubicBezTo>
                  <a:cubicBezTo>
                    <a:pt x="196" y="122"/>
                    <a:pt x="192" y="125"/>
                    <a:pt x="188" y="127"/>
                  </a:cubicBezTo>
                  <a:cubicBezTo>
                    <a:pt x="185" y="130"/>
                    <a:pt x="181" y="133"/>
                    <a:pt x="177" y="136"/>
                  </a:cubicBezTo>
                  <a:cubicBezTo>
                    <a:pt x="173" y="139"/>
                    <a:pt x="169" y="142"/>
                    <a:pt x="165" y="145"/>
                  </a:cubicBezTo>
                  <a:cubicBezTo>
                    <a:pt x="161" y="148"/>
                    <a:pt x="157" y="150"/>
                    <a:pt x="153" y="153"/>
                  </a:cubicBezTo>
                  <a:cubicBezTo>
                    <a:pt x="149" y="156"/>
                    <a:pt x="145" y="159"/>
                    <a:pt x="141" y="162"/>
                  </a:cubicBezTo>
                  <a:cubicBezTo>
                    <a:pt x="137" y="165"/>
                    <a:pt x="133" y="168"/>
                    <a:pt x="129" y="171"/>
                  </a:cubicBezTo>
                  <a:cubicBezTo>
                    <a:pt x="125" y="174"/>
                    <a:pt x="121" y="176"/>
                    <a:pt x="117" y="179"/>
                  </a:cubicBezTo>
                  <a:cubicBezTo>
                    <a:pt x="111" y="183"/>
                    <a:pt x="105" y="187"/>
                    <a:pt x="99" y="191"/>
                  </a:cubicBezTo>
                  <a:cubicBezTo>
                    <a:pt x="98" y="192"/>
                    <a:pt x="96" y="193"/>
                    <a:pt x="94" y="194"/>
                  </a:cubicBezTo>
                  <a:cubicBezTo>
                    <a:pt x="93" y="195"/>
                    <a:pt x="91" y="196"/>
                    <a:pt x="89" y="197"/>
                  </a:cubicBezTo>
                  <a:cubicBezTo>
                    <a:pt x="87" y="197"/>
                    <a:pt x="86" y="197"/>
                    <a:pt x="84" y="198"/>
                  </a:cubicBezTo>
                  <a:cubicBezTo>
                    <a:pt x="83" y="198"/>
                    <a:pt x="83" y="198"/>
                    <a:pt x="82" y="197"/>
                  </a:cubicBezTo>
                  <a:cubicBezTo>
                    <a:pt x="81" y="197"/>
                    <a:pt x="81" y="197"/>
                    <a:pt x="80" y="197"/>
                  </a:cubicBezTo>
                  <a:cubicBezTo>
                    <a:pt x="79" y="196"/>
                    <a:pt x="77" y="195"/>
                    <a:pt x="76" y="194"/>
                  </a:cubicBezTo>
                  <a:cubicBezTo>
                    <a:pt x="73" y="191"/>
                    <a:pt x="70" y="188"/>
                    <a:pt x="67" y="185"/>
                  </a:cubicBezTo>
                  <a:cubicBezTo>
                    <a:pt x="64" y="181"/>
                    <a:pt x="61" y="177"/>
                    <a:pt x="58" y="174"/>
                  </a:cubicBezTo>
                  <a:cubicBezTo>
                    <a:pt x="55" y="170"/>
                    <a:pt x="52" y="166"/>
                    <a:pt x="49" y="162"/>
                  </a:cubicBezTo>
                  <a:cubicBezTo>
                    <a:pt x="48" y="161"/>
                    <a:pt x="46" y="159"/>
                    <a:pt x="45" y="157"/>
                  </a:cubicBezTo>
                  <a:cubicBezTo>
                    <a:pt x="43" y="155"/>
                    <a:pt x="42" y="153"/>
                    <a:pt x="41" y="151"/>
                  </a:cubicBezTo>
                  <a:cubicBezTo>
                    <a:pt x="39" y="149"/>
                    <a:pt x="37" y="146"/>
                    <a:pt x="35" y="144"/>
                  </a:cubicBezTo>
                  <a:cubicBezTo>
                    <a:pt x="33" y="142"/>
                    <a:pt x="31" y="139"/>
                    <a:pt x="29" y="137"/>
                  </a:cubicBezTo>
                  <a:cubicBezTo>
                    <a:pt x="27" y="135"/>
                    <a:pt x="25" y="132"/>
                    <a:pt x="23" y="130"/>
                  </a:cubicBezTo>
                  <a:cubicBezTo>
                    <a:pt x="21" y="128"/>
                    <a:pt x="19" y="125"/>
                    <a:pt x="18" y="123"/>
                  </a:cubicBezTo>
                  <a:cubicBezTo>
                    <a:pt x="16" y="120"/>
                    <a:pt x="15" y="118"/>
                    <a:pt x="13" y="115"/>
                  </a:cubicBezTo>
                  <a:cubicBezTo>
                    <a:pt x="12" y="113"/>
                    <a:pt x="11" y="110"/>
                    <a:pt x="10" y="107"/>
                  </a:cubicBezTo>
                  <a:cubicBezTo>
                    <a:pt x="10" y="106"/>
                    <a:pt x="10" y="104"/>
                    <a:pt x="9" y="103"/>
                  </a:cubicBezTo>
                  <a:cubicBezTo>
                    <a:pt x="9" y="103"/>
                    <a:pt x="9" y="102"/>
                    <a:pt x="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lnSpcReduction="10000"/>
            </a:bodyPr>
            <a:lstStyle/>
            <a:p>
              <a:endParaRPr lang="en-US">
                <a:latin typeface="仓耳玄三M W05" panose="02020400000000000000" pitchFamily="18" charset="-122"/>
              </a:endParaRPr>
            </a:p>
          </p:txBody>
        </p:sp>
        <p:sp>
          <p:nvSpPr>
            <p:cNvPr id="78" name="iṡ1îḑê"/>
            <p:cNvSpPr/>
            <p:nvPr/>
          </p:nvSpPr>
          <p:spPr bwMode="auto">
            <a:xfrm>
              <a:off x="5268742" y="-3029142"/>
              <a:ext cx="133733" cy="158908"/>
            </a:xfrm>
            <a:custGeom>
              <a:gdLst>
                <a:gd name="T0" fmla="*/ 1 w 79"/>
                <a:gd name="T1" fmla="*/ 21 h 93"/>
                <a:gd name="T2" fmla="*/ 5 w 79"/>
                <a:gd name="T3" fmla="*/ 28 h 93"/>
                <a:gd name="T4" fmla="*/ 23 w 79"/>
                <a:gd name="T5" fmla="*/ 50 h 93"/>
                <a:gd name="T6" fmla="*/ 40 w 79"/>
                <a:gd name="T7" fmla="*/ 72 h 93"/>
                <a:gd name="T8" fmla="*/ 52 w 79"/>
                <a:gd name="T9" fmla="*/ 89 h 93"/>
                <a:gd name="T10" fmla="*/ 60 w 79"/>
                <a:gd name="T11" fmla="*/ 93 h 93"/>
                <a:gd name="T12" fmla="*/ 65 w 79"/>
                <a:gd name="T13" fmla="*/ 93 h 93"/>
                <a:gd name="T14" fmla="*/ 76 w 79"/>
                <a:gd name="T15" fmla="*/ 87 h 93"/>
                <a:gd name="T16" fmla="*/ 78 w 79"/>
                <a:gd name="T17" fmla="*/ 85 h 93"/>
                <a:gd name="T18" fmla="*/ 79 w 79"/>
                <a:gd name="T19" fmla="*/ 81 h 93"/>
                <a:gd name="T20" fmla="*/ 79 w 79"/>
                <a:gd name="T21" fmla="*/ 77 h 93"/>
                <a:gd name="T22" fmla="*/ 73 w 79"/>
                <a:gd name="T23" fmla="*/ 64 h 93"/>
                <a:gd name="T24" fmla="*/ 53 w 79"/>
                <a:gd name="T25" fmla="*/ 34 h 93"/>
                <a:gd name="T26" fmla="*/ 45 w 79"/>
                <a:gd name="T27" fmla="*/ 23 h 93"/>
                <a:gd name="T28" fmla="*/ 39 w 79"/>
                <a:gd name="T29" fmla="*/ 14 h 93"/>
                <a:gd name="T30" fmla="*/ 36 w 79"/>
                <a:gd name="T31" fmla="*/ 9 h 93"/>
                <a:gd name="T32" fmla="*/ 34 w 79"/>
                <a:gd name="T33" fmla="*/ 6 h 93"/>
                <a:gd name="T34" fmla="*/ 23 w 79"/>
                <a:gd name="T35" fmla="*/ 0 h 93"/>
                <a:gd name="T36" fmla="*/ 11 w 79"/>
                <a:gd name="T37" fmla="*/ 4 h 93"/>
                <a:gd name="T38" fmla="*/ 2 w 79"/>
                <a:gd name="T39" fmla="*/ 11 h 93"/>
                <a:gd name="T40" fmla="*/ 0 w 79"/>
                <a:gd name="T41" fmla="*/ 15 h 93"/>
                <a:gd name="T42" fmla="*/ 1 w 79"/>
                <a:gd name="T43" fmla="*/ 19 h 93"/>
                <a:gd name="T44" fmla="*/ 70 w 79"/>
                <a:gd name="T45" fmla="*/ 80 h 93"/>
                <a:gd name="T46" fmla="*/ 13 w 79"/>
                <a:gd name="T47" fmla="*/ 14 h 93"/>
                <a:gd name="T48" fmla="*/ 23 w 79"/>
                <a:gd name="T49" fmla="*/ 9 h 93"/>
                <a:gd name="T50" fmla="*/ 24 w 79"/>
                <a:gd name="T51" fmla="*/ 10 h 93"/>
                <a:gd name="T52" fmla="*/ 27 w 79"/>
                <a:gd name="T53" fmla="*/ 12 h 93"/>
                <a:gd name="T54" fmla="*/ 29 w 79"/>
                <a:gd name="T55" fmla="*/ 16 h 93"/>
                <a:gd name="T56" fmla="*/ 30 w 79"/>
                <a:gd name="T57" fmla="*/ 17 h 93"/>
                <a:gd name="T58" fmla="*/ 33 w 79"/>
                <a:gd name="T59" fmla="*/ 22 h 93"/>
                <a:gd name="T60" fmla="*/ 42 w 79"/>
                <a:gd name="T61" fmla="*/ 35 h 93"/>
                <a:gd name="T62" fmla="*/ 56 w 79"/>
                <a:gd name="T63" fmla="*/ 55 h 93"/>
                <a:gd name="T64" fmla="*/ 66 w 79"/>
                <a:gd name="T65" fmla="*/ 70 h 93"/>
                <a:gd name="T66" fmla="*/ 70 w 79"/>
                <a:gd name="T67" fmla="*/ 79 h 93"/>
                <a:gd name="T68" fmla="*/ 68 w 79"/>
                <a:gd name="T69" fmla="*/ 81 h 93"/>
                <a:gd name="T70" fmla="*/ 63 w 79"/>
                <a:gd name="T71" fmla="*/ 84 h 93"/>
                <a:gd name="T72" fmla="*/ 61 w 79"/>
                <a:gd name="T73" fmla="*/ 84 h 93"/>
                <a:gd name="T74" fmla="*/ 59 w 79"/>
                <a:gd name="T75" fmla="*/ 82 h 93"/>
                <a:gd name="T76" fmla="*/ 56 w 79"/>
                <a:gd name="T77" fmla="*/ 79 h 93"/>
                <a:gd name="T78" fmla="*/ 51 w 79"/>
                <a:gd name="T79" fmla="*/ 72 h 93"/>
                <a:gd name="T80" fmla="*/ 43 w 79"/>
                <a:gd name="T81" fmla="*/ 61 h 93"/>
                <a:gd name="T82" fmla="*/ 26 w 79"/>
                <a:gd name="T83" fmla="*/ 38 h 93"/>
                <a:gd name="T84" fmla="*/ 11 w 79"/>
                <a:gd name="T85" fmla="*/ 20 h 93"/>
                <a:gd name="T86" fmla="*/ 13 w 79"/>
                <a:gd name="T87" fmla="*/ 1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3">
                  <a:moveTo>
                    <a:pt x="1" y="19"/>
                  </a:moveTo>
                  <a:cubicBezTo>
                    <a:pt x="1" y="20"/>
                    <a:pt x="1" y="20"/>
                    <a:pt x="1" y="21"/>
                  </a:cubicBezTo>
                  <a:cubicBezTo>
                    <a:pt x="2" y="22"/>
                    <a:pt x="2" y="23"/>
                    <a:pt x="3" y="24"/>
                  </a:cubicBezTo>
                  <a:cubicBezTo>
                    <a:pt x="4" y="25"/>
                    <a:pt x="5" y="26"/>
                    <a:pt x="5" y="28"/>
                  </a:cubicBezTo>
                  <a:cubicBezTo>
                    <a:pt x="8" y="31"/>
                    <a:pt x="11" y="35"/>
                    <a:pt x="14" y="38"/>
                  </a:cubicBezTo>
                  <a:cubicBezTo>
                    <a:pt x="17" y="42"/>
                    <a:pt x="20" y="46"/>
                    <a:pt x="23" y="50"/>
                  </a:cubicBezTo>
                  <a:cubicBezTo>
                    <a:pt x="26" y="54"/>
                    <a:pt x="28" y="57"/>
                    <a:pt x="31" y="61"/>
                  </a:cubicBezTo>
                  <a:cubicBezTo>
                    <a:pt x="34" y="65"/>
                    <a:pt x="37" y="68"/>
                    <a:pt x="40" y="72"/>
                  </a:cubicBezTo>
                  <a:cubicBezTo>
                    <a:pt x="42" y="76"/>
                    <a:pt x="45" y="80"/>
                    <a:pt x="48" y="83"/>
                  </a:cubicBezTo>
                  <a:cubicBezTo>
                    <a:pt x="49" y="85"/>
                    <a:pt x="50" y="87"/>
                    <a:pt x="52" y="89"/>
                  </a:cubicBezTo>
                  <a:cubicBezTo>
                    <a:pt x="53" y="90"/>
                    <a:pt x="54" y="91"/>
                    <a:pt x="55" y="91"/>
                  </a:cubicBezTo>
                  <a:cubicBezTo>
                    <a:pt x="56" y="92"/>
                    <a:pt x="58" y="93"/>
                    <a:pt x="60" y="93"/>
                  </a:cubicBezTo>
                  <a:cubicBezTo>
                    <a:pt x="61" y="93"/>
                    <a:pt x="61" y="93"/>
                    <a:pt x="62" y="93"/>
                  </a:cubicBezTo>
                  <a:cubicBezTo>
                    <a:pt x="63" y="93"/>
                    <a:pt x="64" y="93"/>
                    <a:pt x="65" y="93"/>
                  </a:cubicBezTo>
                  <a:cubicBezTo>
                    <a:pt x="67" y="93"/>
                    <a:pt x="68" y="92"/>
                    <a:pt x="69" y="91"/>
                  </a:cubicBezTo>
                  <a:cubicBezTo>
                    <a:pt x="72" y="90"/>
                    <a:pt x="74" y="88"/>
                    <a:pt x="76" y="87"/>
                  </a:cubicBezTo>
                  <a:cubicBezTo>
                    <a:pt x="76" y="87"/>
                    <a:pt x="76" y="86"/>
                    <a:pt x="76" y="86"/>
                  </a:cubicBezTo>
                  <a:cubicBezTo>
                    <a:pt x="77" y="86"/>
                    <a:pt x="77" y="85"/>
                    <a:pt x="78" y="85"/>
                  </a:cubicBezTo>
                  <a:cubicBezTo>
                    <a:pt x="78" y="84"/>
                    <a:pt x="78" y="84"/>
                    <a:pt x="79" y="83"/>
                  </a:cubicBezTo>
                  <a:cubicBezTo>
                    <a:pt x="79" y="82"/>
                    <a:pt x="79" y="82"/>
                    <a:pt x="79" y="81"/>
                  </a:cubicBezTo>
                  <a:cubicBezTo>
                    <a:pt x="79" y="80"/>
                    <a:pt x="79" y="79"/>
                    <a:pt x="79" y="79"/>
                  </a:cubicBezTo>
                  <a:cubicBezTo>
                    <a:pt x="79" y="78"/>
                    <a:pt x="79" y="77"/>
                    <a:pt x="79" y="77"/>
                  </a:cubicBezTo>
                  <a:cubicBezTo>
                    <a:pt x="78" y="74"/>
                    <a:pt x="78" y="72"/>
                    <a:pt x="76" y="69"/>
                  </a:cubicBezTo>
                  <a:cubicBezTo>
                    <a:pt x="76" y="68"/>
                    <a:pt x="74" y="66"/>
                    <a:pt x="73" y="64"/>
                  </a:cubicBezTo>
                  <a:cubicBezTo>
                    <a:pt x="72" y="62"/>
                    <a:pt x="71" y="59"/>
                    <a:pt x="69" y="57"/>
                  </a:cubicBezTo>
                  <a:cubicBezTo>
                    <a:pt x="64" y="49"/>
                    <a:pt x="58" y="42"/>
                    <a:pt x="53" y="34"/>
                  </a:cubicBezTo>
                  <a:cubicBezTo>
                    <a:pt x="52" y="33"/>
                    <a:pt x="51" y="32"/>
                    <a:pt x="50" y="31"/>
                  </a:cubicBezTo>
                  <a:cubicBezTo>
                    <a:pt x="49" y="28"/>
                    <a:pt x="47" y="25"/>
                    <a:pt x="45" y="23"/>
                  </a:cubicBezTo>
                  <a:cubicBezTo>
                    <a:pt x="43" y="20"/>
                    <a:pt x="41" y="17"/>
                    <a:pt x="39" y="15"/>
                  </a:cubicBezTo>
                  <a:cubicBezTo>
                    <a:pt x="39" y="15"/>
                    <a:pt x="39" y="14"/>
                    <a:pt x="39" y="14"/>
                  </a:cubicBezTo>
                  <a:cubicBezTo>
                    <a:pt x="38" y="13"/>
                    <a:pt x="38" y="13"/>
                    <a:pt x="37" y="12"/>
                  </a:cubicBezTo>
                  <a:cubicBezTo>
                    <a:pt x="37" y="11"/>
                    <a:pt x="37" y="10"/>
                    <a:pt x="36" y="9"/>
                  </a:cubicBezTo>
                  <a:cubicBezTo>
                    <a:pt x="36" y="9"/>
                    <a:pt x="36" y="9"/>
                    <a:pt x="36" y="9"/>
                  </a:cubicBezTo>
                  <a:cubicBezTo>
                    <a:pt x="35" y="8"/>
                    <a:pt x="35" y="7"/>
                    <a:pt x="34" y="6"/>
                  </a:cubicBezTo>
                  <a:cubicBezTo>
                    <a:pt x="33" y="5"/>
                    <a:pt x="32" y="4"/>
                    <a:pt x="31" y="3"/>
                  </a:cubicBezTo>
                  <a:cubicBezTo>
                    <a:pt x="29" y="1"/>
                    <a:pt x="26" y="0"/>
                    <a:pt x="23" y="0"/>
                  </a:cubicBezTo>
                  <a:cubicBezTo>
                    <a:pt x="21" y="0"/>
                    <a:pt x="19" y="1"/>
                    <a:pt x="17" y="1"/>
                  </a:cubicBezTo>
                  <a:cubicBezTo>
                    <a:pt x="15" y="2"/>
                    <a:pt x="13" y="3"/>
                    <a:pt x="11" y="4"/>
                  </a:cubicBezTo>
                  <a:cubicBezTo>
                    <a:pt x="9" y="6"/>
                    <a:pt x="6" y="7"/>
                    <a:pt x="4" y="9"/>
                  </a:cubicBezTo>
                  <a:cubicBezTo>
                    <a:pt x="3" y="10"/>
                    <a:pt x="3" y="10"/>
                    <a:pt x="2" y="11"/>
                  </a:cubicBezTo>
                  <a:cubicBezTo>
                    <a:pt x="1" y="12"/>
                    <a:pt x="1" y="13"/>
                    <a:pt x="1" y="13"/>
                  </a:cubicBezTo>
                  <a:cubicBezTo>
                    <a:pt x="0" y="14"/>
                    <a:pt x="0" y="15"/>
                    <a:pt x="0" y="15"/>
                  </a:cubicBezTo>
                  <a:cubicBezTo>
                    <a:pt x="0" y="16"/>
                    <a:pt x="0" y="17"/>
                    <a:pt x="0" y="18"/>
                  </a:cubicBezTo>
                  <a:cubicBezTo>
                    <a:pt x="0" y="18"/>
                    <a:pt x="1" y="19"/>
                    <a:pt x="1" y="19"/>
                  </a:cubicBezTo>
                  <a:close/>
                  <a:moveTo>
                    <a:pt x="70" y="80"/>
                  </a:moveTo>
                  <a:cubicBezTo>
                    <a:pt x="70" y="80"/>
                    <a:pt x="70" y="80"/>
                    <a:pt x="70" y="80"/>
                  </a:cubicBezTo>
                  <a:cubicBezTo>
                    <a:pt x="70" y="80"/>
                    <a:pt x="70" y="80"/>
                    <a:pt x="70" y="80"/>
                  </a:cubicBezTo>
                  <a:close/>
                  <a:moveTo>
                    <a:pt x="13" y="14"/>
                  </a:moveTo>
                  <a:cubicBezTo>
                    <a:pt x="16" y="12"/>
                    <a:pt x="18" y="11"/>
                    <a:pt x="21" y="10"/>
                  </a:cubicBezTo>
                  <a:cubicBezTo>
                    <a:pt x="22" y="10"/>
                    <a:pt x="22" y="10"/>
                    <a:pt x="23" y="9"/>
                  </a:cubicBezTo>
                  <a:cubicBezTo>
                    <a:pt x="23" y="9"/>
                    <a:pt x="23" y="10"/>
                    <a:pt x="23" y="10"/>
                  </a:cubicBezTo>
                  <a:cubicBezTo>
                    <a:pt x="24" y="10"/>
                    <a:pt x="24" y="10"/>
                    <a:pt x="24" y="10"/>
                  </a:cubicBezTo>
                  <a:cubicBezTo>
                    <a:pt x="25" y="10"/>
                    <a:pt x="25" y="10"/>
                    <a:pt x="25" y="11"/>
                  </a:cubicBezTo>
                  <a:cubicBezTo>
                    <a:pt x="26" y="11"/>
                    <a:pt x="26" y="12"/>
                    <a:pt x="27" y="12"/>
                  </a:cubicBezTo>
                  <a:cubicBezTo>
                    <a:pt x="27" y="13"/>
                    <a:pt x="27" y="13"/>
                    <a:pt x="28" y="13"/>
                  </a:cubicBezTo>
                  <a:cubicBezTo>
                    <a:pt x="28" y="14"/>
                    <a:pt x="28" y="15"/>
                    <a:pt x="29" y="16"/>
                  </a:cubicBezTo>
                  <a:cubicBezTo>
                    <a:pt x="29" y="16"/>
                    <a:pt x="29" y="16"/>
                    <a:pt x="29" y="16"/>
                  </a:cubicBezTo>
                  <a:cubicBezTo>
                    <a:pt x="29" y="16"/>
                    <a:pt x="29" y="17"/>
                    <a:pt x="30" y="17"/>
                  </a:cubicBezTo>
                  <a:cubicBezTo>
                    <a:pt x="30" y="18"/>
                    <a:pt x="31" y="19"/>
                    <a:pt x="31" y="20"/>
                  </a:cubicBezTo>
                  <a:cubicBezTo>
                    <a:pt x="32" y="21"/>
                    <a:pt x="32" y="21"/>
                    <a:pt x="33" y="22"/>
                  </a:cubicBezTo>
                  <a:cubicBezTo>
                    <a:pt x="35" y="25"/>
                    <a:pt x="38" y="29"/>
                    <a:pt x="40" y="32"/>
                  </a:cubicBezTo>
                  <a:cubicBezTo>
                    <a:pt x="41" y="33"/>
                    <a:pt x="42" y="34"/>
                    <a:pt x="42" y="35"/>
                  </a:cubicBezTo>
                  <a:cubicBezTo>
                    <a:pt x="44" y="38"/>
                    <a:pt x="46" y="40"/>
                    <a:pt x="48" y="43"/>
                  </a:cubicBezTo>
                  <a:cubicBezTo>
                    <a:pt x="51" y="47"/>
                    <a:pt x="53" y="51"/>
                    <a:pt x="56" y="55"/>
                  </a:cubicBezTo>
                  <a:cubicBezTo>
                    <a:pt x="58" y="58"/>
                    <a:pt x="61" y="61"/>
                    <a:pt x="63" y="64"/>
                  </a:cubicBezTo>
                  <a:cubicBezTo>
                    <a:pt x="64" y="66"/>
                    <a:pt x="65" y="68"/>
                    <a:pt x="66" y="70"/>
                  </a:cubicBezTo>
                  <a:cubicBezTo>
                    <a:pt x="68" y="72"/>
                    <a:pt x="69" y="74"/>
                    <a:pt x="69" y="76"/>
                  </a:cubicBezTo>
                  <a:cubicBezTo>
                    <a:pt x="69" y="77"/>
                    <a:pt x="70" y="78"/>
                    <a:pt x="70" y="79"/>
                  </a:cubicBezTo>
                  <a:cubicBezTo>
                    <a:pt x="70" y="79"/>
                    <a:pt x="70" y="80"/>
                    <a:pt x="70" y="80"/>
                  </a:cubicBezTo>
                  <a:cubicBezTo>
                    <a:pt x="69" y="80"/>
                    <a:pt x="69" y="81"/>
                    <a:pt x="68" y="81"/>
                  </a:cubicBezTo>
                  <a:cubicBezTo>
                    <a:pt x="67" y="82"/>
                    <a:pt x="66" y="82"/>
                    <a:pt x="65" y="83"/>
                  </a:cubicBezTo>
                  <a:cubicBezTo>
                    <a:pt x="64" y="83"/>
                    <a:pt x="64" y="84"/>
                    <a:pt x="63" y="84"/>
                  </a:cubicBezTo>
                  <a:cubicBezTo>
                    <a:pt x="63" y="84"/>
                    <a:pt x="62" y="84"/>
                    <a:pt x="62" y="84"/>
                  </a:cubicBezTo>
                  <a:cubicBezTo>
                    <a:pt x="62" y="84"/>
                    <a:pt x="61" y="84"/>
                    <a:pt x="61" y="84"/>
                  </a:cubicBezTo>
                  <a:cubicBezTo>
                    <a:pt x="61" y="84"/>
                    <a:pt x="61" y="84"/>
                    <a:pt x="61" y="84"/>
                  </a:cubicBezTo>
                  <a:cubicBezTo>
                    <a:pt x="60" y="83"/>
                    <a:pt x="59" y="83"/>
                    <a:pt x="59" y="82"/>
                  </a:cubicBezTo>
                  <a:cubicBezTo>
                    <a:pt x="58" y="82"/>
                    <a:pt x="58" y="81"/>
                    <a:pt x="57" y="81"/>
                  </a:cubicBezTo>
                  <a:cubicBezTo>
                    <a:pt x="57" y="80"/>
                    <a:pt x="56" y="79"/>
                    <a:pt x="56" y="79"/>
                  </a:cubicBezTo>
                  <a:cubicBezTo>
                    <a:pt x="55" y="78"/>
                    <a:pt x="55" y="78"/>
                    <a:pt x="55" y="78"/>
                  </a:cubicBezTo>
                  <a:cubicBezTo>
                    <a:pt x="54" y="76"/>
                    <a:pt x="52" y="74"/>
                    <a:pt x="51" y="72"/>
                  </a:cubicBezTo>
                  <a:cubicBezTo>
                    <a:pt x="50" y="70"/>
                    <a:pt x="48" y="68"/>
                    <a:pt x="47" y="66"/>
                  </a:cubicBezTo>
                  <a:cubicBezTo>
                    <a:pt x="46" y="65"/>
                    <a:pt x="44" y="63"/>
                    <a:pt x="43" y="61"/>
                  </a:cubicBezTo>
                  <a:cubicBezTo>
                    <a:pt x="40" y="57"/>
                    <a:pt x="37" y="54"/>
                    <a:pt x="35" y="50"/>
                  </a:cubicBezTo>
                  <a:cubicBezTo>
                    <a:pt x="32" y="46"/>
                    <a:pt x="29" y="42"/>
                    <a:pt x="26" y="38"/>
                  </a:cubicBezTo>
                  <a:cubicBezTo>
                    <a:pt x="23" y="35"/>
                    <a:pt x="21" y="32"/>
                    <a:pt x="18" y="29"/>
                  </a:cubicBezTo>
                  <a:cubicBezTo>
                    <a:pt x="16" y="26"/>
                    <a:pt x="13" y="23"/>
                    <a:pt x="11" y="20"/>
                  </a:cubicBezTo>
                  <a:cubicBezTo>
                    <a:pt x="11" y="19"/>
                    <a:pt x="10" y="18"/>
                    <a:pt x="10" y="17"/>
                  </a:cubicBezTo>
                  <a:cubicBezTo>
                    <a:pt x="11" y="16"/>
                    <a:pt x="12" y="15"/>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79" name="íṣļiḍê"/>
            <p:cNvSpPr/>
            <p:nvPr/>
          </p:nvSpPr>
          <p:spPr bwMode="auto">
            <a:xfrm>
              <a:off x="5216820" y="-2981942"/>
              <a:ext cx="53494" cy="51921"/>
            </a:xfrm>
            <a:custGeom>
              <a:gdLst>
                <a:gd name="T0" fmla="*/ 7 w 32"/>
                <a:gd name="T1" fmla="*/ 29 h 31"/>
                <a:gd name="T2" fmla="*/ 9 w 32"/>
                <a:gd name="T3" fmla="*/ 30 h 31"/>
                <a:gd name="T4" fmla="*/ 12 w 32"/>
                <a:gd name="T5" fmla="*/ 31 h 31"/>
                <a:gd name="T6" fmla="*/ 16 w 32"/>
                <a:gd name="T7" fmla="*/ 31 h 31"/>
                <a:gd name="T8" fmla="*/ 20 w 32"/>
                <a:gd name="T9" fmla="*/ 29 h 31"/>
                <a:gd name="T10" fmla="*/ 25 w 32"/>
                <a:gd name="T11" fmla="*/ 26 h 31"/>
                <a:gd name="T12" fmla="*/ 31 w 32"/>
                <a:gd name="T13" fmla="*/ 14 h 31"/>
                <a:gd name="T14" fmla="*/ 29 w 32"/>
                <a:gd name="T15" fmla="*/ 10 h 31"/>
                <a:gd name="T16" fmla="*/ 27 w 32"/>
                <a:gd name="T17" fmla="*/ 7 h 31"/>
                <a:gd name="T18" fmla="*/ 22 w 32"/>
                <a:gd name="T19" fmla="*/ 2 h 31"/>
                <a:gd name="T20" fmla="*/ 16 w 32"/>
                <a:gd name="T21" fmla="*/ 0 h 31"/>
                <a:gd name="T22" fmla="*/ 15 w 32"/>
                <a:gd name="T23" fmla="*/ 0 h 31"/>
                <a:gd name="T24" fmla="*/ 11 w 32"/>
                <a:gd name="T25" fmla="*/ 2 h 31"/>
                <a:gd name="T26" fmla="*/ 8 w 32"/>
                <a:gd name="T27" fmla="*/ 4 h 31"/>
                <a:gd name="T28" fmla="*/ 5 w 32"/>
                <a:gd name="T29" fmla="*/ 7 h 31"/>
                <a:gd name="T30" fmla="*/ 1 w 32"/>
                <a:gd name="T31" fmla="*/ 13 h 31"/>
                <a:gd name="T32" fmla="*/ 1 w 32"/>
                <a:gd name="T33" fmla="*/ 22 h 31"/>
                <a:gd name="T34" fmla="*/ 7 w 32"/>
                <a:gd name="T35" fmla="*/ 29 h 31"/>
                <a:gd name="T36" fmla="*/ 13 w 32"/>
                <a:gd name="T37" fmla="*/ 22 h 31"/>
                <a:gd name="T38" fmla="*/ 13 w 32"/>
                <a:gd name="T39" fmla="*/ 22 h 31"/>
                <a:gd name="T40" fmla="*/ 13 w 32"/>
                <a:gd name="T41" fmla="*/ 22 h 31"/>
                <a:gd name="T42" fmla="*/ 13 w 32"/>
                <a:gd name="T43" fmla="*/ 22 h 31"/>
                <a:gd name="T44" fmla="*/ 13 w 32"/>
                <a:gd name="T45" fmla="*/ 22 h 31"/>
                <a:gd name="T46" fmla="*/ 13 w 32"/>
                <a:gd name="T47" fmla="*/ 22 h 31"/>
                <a:gd name="T48" fmla="*/ 13 w 32"/>
                <a:gd name="T49" fmla="*/ 22 h 31"/>
                <a:gd name="T50" fmla="*/ 13 w 32"/>
                <a:gd name="T51" fmla="*/ 22 h 31"/>
                <a:gd name="T52" fmla="*/ 10 w 32"/>
                <a:gd name="T53" fmla="*/ 16 h 31"/>
                <a:gd name="T54" fmla="*/ 11 w 32"/>
                <a:gd name="T55" fmla="*/ 15 h 31"/>
                <a:gd name="T56" fmla="*/ 13 w 32"/>
                <a:gd name="T57" fmla="*/ 13 h 31"/>
                <a:gd name="T58" fmla="*/ 15 w 32"/>
                <a:gd name="T59" fmla="*/ 11 h 31"/>
                <a:gd name="T60" fmla="*/ 16 w 32"/>
                <a:gd name="T61" fmla="*/ 10 h 31"/>
                <a:gd name="T62" fmla="*/ 19 w 32"/>
                <a:gd name="T63" fmla="*/ 12 h 31"/>
                <a:gd name="T64" fmla="*/ 21 w 32"/>
                <a:gd name="T65" fmla="*/ 16 h 31"/>
                <a:gd name="T66" fmla="*/ 22 w 32"/>
                <a:gd name="T67" fmla="*/ 16 h 31"/>
                <a:gd name="T68" fmla="*/ 21 w 32"/>
                <a:gd name="T69" fmla="*/ 17 h 31"/>
                <a:gd name="T70" fmla="*/ 18 w 32"/>
                <a:gd name="T71" fmla="*/ 20 h 31"/>
                <a:gd name="T72" fmla="*/ 14 w 32"/>
                <a:gd name="T73" fmla="*/ 22 h 31"/>
                <a:gd name="T74" fmla="*/ 13 w 32"/>
                <a:gd name="T75" fmla="*/ 22 h 31"/>
                <a:gd name="T76" fmla="*/ 13 w 32"/>
                <a:gd name="T77" fmla="*/ 22 h 31"/>
                <a:gd name="T78" fmla="*/ 12 w 32"/>
                <a:gd name="T79" fmla="*/ 21 h 31"/>
                <a:gd name="T80" fmla="*/ 10 w 32"/>
                <a:gd name="T81" fmla="*/ 19 h 31"/>
                <a:gd name="T82" fmla="*/ 9 w 32"/>
                <a:gd name="T83" fmla="*/ 17 h 31"/>
                <a:gd name="T84" fmla="*/ 9 w 32"/>
                <a:gd name="T85" fmla="*/ 17 h 31"/>
                <a:gd name="T86" fmla="*/ 10 w 32"/>
                <a:gd name="T87"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31">
                  <a:moveTo>
                    <a:pt x="7" y="29"/>
                  </a:moveTo>
                  <a:cubicBezTo>
                    <a:pt x="8" y="30"/>
                    <a:pt x="9" y="30"/>
                    <a:pt x="9" y="30"/>
                  </a:cubicBezTo>
                  <a:cubicBezTo>
                    <a:pt x="10" y="31"/>
                    <a:pt x="11" y="31"/>
                    <a:pt x="12" y="31"/>
                  </a:cubicBezTo>
                  <a:cubicBezTo>
                    <a:pt x="13" y="31"/>
                    <a:pt x="14" y="31"/>
                    <a:pt x="16" y="31"/>
                  </a:cubicBezTo>
                  <a:cubicBezTo>
                    <a:pt x="17" y="31"/>
                    <a:pt x="18" y="30"/>
                    <a:pt x="20" y="29"/>
                  </a:cubicBezTo>
                  <a:cubicBezTo>
                    <a:pt x="22" y="28"/>
                    <a:pt x="24" y="27"/>
                    <a:pt x="25" y="26"/>
                  </a:cubicBezTo>
                  <a:cubicBezTo>
                    <a:pt x="29" y="23"/>
                    <a:pt x="32" y="19"/>
                    <a:pt x="31" y="14"/>
                  </a:cubicBezTo>
                  <a:cubicBezTo>
                    <a:pt x="30" y="13"/>
                    <a:pt x="30" y="12"/>
                    <a:pt x="29" y="10"/>
                  </a:cubicBezTo>
                  <a:cubicBezTo>
                    <a:pt x="28" y="9"/>
                    <a:pt x="27" y="8"/>
                    <a:pt x="27" y="7"/>
                  </a:cubicBezTo>
                  <a:cubicBezTo>
                    <a:pt x="25" y="5"/>
                    <a:pt x="23" y="3"/>
                    <a:pt x="22" y="2"/>
                  </a:cubicBezTo>
                  <a:cubicBezTo>
                    <a:pt x="20" y="0"/>
                    <a:pt x="18" y="0"/>
                    <a:pt x="16" y="0"/>
                  </a:cubicBezTo>
                  <a:cubicBezTo>
                    <a:pt x="16" y="0"/>
                    <a:pt x="16" y="0"/>
                    <a:pt x="15" y="0"/>
                  </a:cubicBezTo>
                  <a:cubicBezTo>
                    <a:pt x="14" y="0"/>
                    <a:pt x="12" y="1"/>
                    <a:pt x="11" y="2"/>
                  </a:cubicBezTo>
                  <a:cubicBezTo>
                    <a:pt x="10" y="3"/>
                    <a:pt x="9" y="4"/>
                    <a:pt x="8" y="4"/>
                  </a:cubicBezTo>
                  <a:cubicBezTo>
                    <a:pt x="7" y="5"/>
                    <a:pt x="6" y="6"/>
                    <a:pt x="5" y="7"/>
                  </a:cubicBezTo>
                  <a:cubicBezTo>
                    <a:pt x="3" y="9"/>
                    <a:pt x="2" y="11"/>
                    <a:pt x="1" y="13"/>
                  </a:cubicBezTo>
                  <a:cubicBezTo>
                    <a:pt x="0" y="16"/>
                    <a:pt x="0" y="19"/>
                    <a:pt x="1" y="22"/>
                  </a:cubicBezTo>
                  <a:cubicBezTo>
                    <a:pt x="3" y="25"/>
                    <a:pt x="5" y="27"/>
                    <a:pt x="7" y="29"/>
                  </a:cubicBezTo>
                  <a:close/>
                  <a:moveTo>
                    <a:pt x="13" y="22"/>
                  </a:moveTo>
                  <a:cubicBezTo>
                    <a:pt x="13" y="22"/>
                    <a:pt x="13" y="22"/>
                    <a:pt x="13" y="22"/>
                  </a:cubicBezTo>
                  <a:cubicBezTo>
                    <a:pt x="13" y="22"/>
                    <a:pt x="13" y="22"/>
                    <a:pt x="13" y="22"/>
                  </a:cubicBezTo>
                  <a:cubicBezTo>
                    <a:pt x="13" y="22"/>
                    <a:pt x="13" y="22"/>
                    <a:pt x="13" y="22"/>
                  </a:cubicBezTo>
                  <a:close/>
                  <a:moveTo>
                    <a:pt x="13" y="22"/>
                  </a:moveTo>
                  <a:cubicBezTo>
                    <a:pt x="13" y="22"/>
                    <a:pt x="13" y="22"/>
                    <a:pt x="13" y="22"/>
                  </a:cubicBezTo>
                  <a:cubicBezTo>
                    <a:pt x="13" y="22"/>
                    <a:pt x="13" y="22"/>
                    <a:pt x="13" y="22"/>
                  </a:cubicBezTo>
                  <a:cubicBezTo>
                    <a:pt x="13" y="22"/>
                    <a:pt x="13" y="22"/>
                    <a:pt x="13" y="22"/>
                  </a:cubicBezTo>
                  <a:close/>
                  <a:moveTo>
                    <a:pt x="10" y="16"/>
                  </a:moveTo>
                  <a:cubicBezTo>
                    <a:pt x="10" y="16"/>
                    <a:pt x="10" y="15"/>
                    <a:pt x="11" y="15"/>
                  </a:cubicBezTo>
                  <a:cubicBezTo>
                    <a:pt x="11" y="14"/>
                    <a:pt x="12" y="14"/>
                    <a:pt x="13" y="13"/>
                  </a:cubicBezTo>
                  <a:cubicBezTo>
                    <a:pt x="13" y="12"/>
                    <a:pt x="14" y="12"/>
                    <a:pt x="15" y="11"/>
                  </a:cubicBezTo>
                  <a:cubicBezTo>
                    <a:pt x="15" y="11"/>
                    <a:pt x="16" y="10"/>
                    <a:pt x="16" y="10"/>
                  </a:cubicBezTo>
                  <a:cubicBezTo>
                    <a:pt x="17" y="11"/>
                    <a:pt x="18" y="12"/>
                    <a:pt x="19" y="12"/>
                  </a:cubicBezTo>
                  <a:cubicBezTo>
                    <a:pt x="20" y="14"/>
                    <a:pt x="21" y="15"/>
                    <a:pt x="21" y="16"/>
                  </a:cubicBezTo>
                  <a:cubicBezTo>
                    <a:pt x="22" y="16"/>
                    <a:pt x="22" y="16"/>
                    <a:pt x="22" y="16"/>
                  </a:cubicBezTo>
                  <a:cubicBezTo>
                    <a:pt x="22" y="17"/>
                    <a:pt x="21" y="17"/>
                    <a:pt x="21" y="17"/>
                  </a:cubicBezTo>
                  <a:cubicBezTo>
                    <a:pt x="20" y="18"/>
                    <a:pt x="19" y="19"/>
                    <a:pt x="18" y="20"/>
                  </a:cubicBezTo>
                  <a:cubicBezTo>
                    <a:pt x="17" y="20"/>
                    <a:pt x="15" y="21"/>
                    <a:pt x="14" y="22"/>
                  </a:cubicBezTo>
                  <a:cubicBezTo>
                    <a:pt x="14" y="22"/>
                    <a:pt x="13" y="22"/>
                    <a:pt x="13" y="22"/>
                  </a:cubicBezTo>
                  <a:cubicBezTo>
                    <a:pt x="13" y="22"/>
                    <a:pt x="13" y="22"/>
                    <a:pt x="13" y="22"/>
                  </a:cubicBezTo>
                  <a:cubicBezTo>
                    <a:pt x="13" y="22"/>
                    <a:pt x="13" y="21"/>
                    <a:pt x="12" y="21"/>
                  </a:cubicBezTo>
                  <a:cubicBezTo>
                    <a:pt x="12" y="20"/>
                    <a:pt x="11" y="20"/>
                    <a:pt x="10" y="19"/>
                  </a:cubicBezTo>
                  <a:cubicBezTo>
                    <a:pt x="10" y="18"/>
                    <a:pt x="10" y="18"/>
                    <a:pt x="9" y="17"/>
                  </a:cubicBezTo>
                  <a:cubicBezTo>
                    <a:pt x="9" y="17"/>
                    <a:pt x="9" y="17"/>
                    <a:pt x="9" y="17"/>
                  </a:cubicBezTo>
                  <a:cubicBezTo>
                    <a:pt x="9" y="17"/>
                    <a:pt x="10"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0" name="îŝľîḋê"/>
            <p:cNvSpPr/>
            <p:nvPr/>
          </p:nvSpPr>
          <p:spPr bwMode="auto">
            <a:xfrm>
              <a:off x="5248288" y="-2937888"/>
              <a:ext cx="53494" cy="53494"/>
            </a:xfrm>
            <a:custGeom>
              <a:gdLst>
                <a:gd name="T0" fmla="*/ 5 w 31"/>
                <a:gd name="T1" fmla="*/ 25 h 31"/>
                <a:gd name="T2" fmla="*/ 10 w 31"/>
                <a:gd name="T3" fmla="*/ 29 h 31"/>
                <a:gd name="T4" fmla="*/ 15 w 31"/>
                <a:gd name="T5" fmla="*/ 31 h 31"/>
                <a:gd name="T6" fmla="*/ 19 w 31"/>
                <a:gd name="T7" fmla="*/ 30 h 31"/>
                <a:gd name="T8" fmla="*/ 21 w 31"/>
                <a:gd name="T9" fmla="*/ 29 h 31"/>
                <a:gd name="T10" fmla="*/ 27 w 31"/>
                <a:gd name="T11" fmla="*/ 26 h 31"/>
                <a:gd name="T12" fmla="*/ 31 w 31"/>
                <a:gd name="T13" fmla="*/ 18 h 31"/>
                <a:gd name="T14" fmla="*/ 31 w 31"/>
                <a:gd name="T15" fmla="*/ 13 h 31"/>
                <a:gd name="T16" fmla="*/ 30 w 31"/>
                <a:gd name="T17" fmla="*/ 10 h 31"/>
                <a:gd name="T18" fmla="*/ 29 w 31"/>
                <a:gd name="T19" fmla="*/ 8 h 31"/>
                <a:gd name="T20" fmla="*/ 29 w 31"/>
                <a:gd name="T21" fmla="*/ 7 h 31"/>
                <a:gd name="T22" fmla="*/ 29 w 31"/>
                <a:gd name="T23" fmla="*/ 7 h 31"/>
                <a:gd name="T24" fmla="*/ 28 w 31"/>
                <a:gd name="T25" fmla="*/ 5 h 31"/>
                <a:gd name="T26" fmla="*/ 26 w 31"/>
                <a:gd name="T27" fmla="*/ 4 h 31"/>
                <a:gd name="T28" fmla="*/ 24 w 31"/>
                <a:gd name="T29" fmla="*/ 2 h 31"/>
                <a:gd name="T30" fmla="*/ 22 w 31"/>
                <a:gd name="T31" fmla="*/ 1 h 31"/>
                <a:gd name="T32" fmla="*/ 19 w 31"/>
                <a:gd name="T33" fmla="*/ 0 h 31"/>
                <a:gd name="T34" fmla="*/ 17 w 31"/>
                <a:gd name="T35" fmla="*/ 0 h 31"/>
                <a:gd name="T36" fmla="*/ 12 w 31"/>
                <a:gd name="T37" fmla="*/ 1 h 31"/>
                <a:gd name="T38" fmla="*/ 6 w 31"/>
                <a:gd name="T39" fmla="*/ 5 h 31"/>
                <a:gd name="T40" fmla="*/ 2 w 31"/>
                <a:gd name="T41" fmla="*/ 9 h 31"/>
                <a:gd name="T42" fmla="*/ 1 w 31"/>
                <a:gd name="T43" fmla="*/ 11 h 31"/>
                <a:gd name="T44" fmla="*/ 0 w 31"/>
                <a:gd name="T45" fmla="*/ 15 h 31"/>
                <a:gd name="T46" fmla="*/ 2 w 31"/>
                <a:gd name="T47" fmla="*/ 22 h 31"/>
                <a:gd name="T48" fmla="*/ 5 w 31"/>
                <a:gd name="T49" fmla="*/ 25 h 31"/>
                <a:gd name="T50" fmla="*/ 15 w 31"/>
                <a:gd name="T51" fmla="*/ 22 h 31"/>
                <a:gd name="T52" fmla="*/ 15 w 31"/>
                <a:gd name="T53" fmla="*/ 22 h 31"/>
                <a:gd name="T54" fmla="*/ 15 w 31"/>
                <a:gd name="T55" fmla="*/ 22 h 31"/>
                <a:gd name="T56" fmla="*/ 20 w 31"/>
                <a:gd name="T57" fmla="*/ 10 h 31"/>
                <a:gd name="T58" fmla="*/ 20 w 31"/>
                <a:gd name="T59" fmla="*/ 10 h 31"/>
                <a:gd name="T60" fmla="*/ 19 w 31"/>
                <a:gd name="T61" fmla="*/ 10 h 31"/>
                <a:gd name="T62" fmla="*/ 20 w 31"/>
                <a:gd name="T63" fmla="*/ 10 h 31"/>
                <a:gd name="T64" fmla="*/ 13 w 31"/>
                <a:gd name="T65" fmla="*/ 11 h 31"/>
                <a:gd name="T66" fmla="*/ 15 w 31"/>
                <a:gd name="T67" fmla="*/ 10 h 31"/>
                <a:gd name="T68" fmla="*/ 17 w 31"/>
                <a:gd name="T69" fmla="*/ 9 h 31"/>
                <a:gd name="T70" fmla="*/ 18 w 31"/>
                <a:gd name="T71" fmla="*/ 9 h 31"/>
                <a:gd name="T72" fmla="*/ 18 w 31"/>
                <a:gd name="T73" fmla="*/ 9 h 31"/>
                <a:gd name="T74" fmla="*/ 19 w 31"/>
                <a:gd name="T75" fmla="*/ 10 h 31"/>
                <a:gd name="T76" fmla="*/ 19 w 31"/>
                <a:gd name="T77" fmla="*/ 10 h 31"/>
                <a:gd name="T78" fmla="*/ 20 w 31"/>
                <a:gd name="T79" fmla="*/ 10 h 31"/>
                <a:gd name="T80" fmla="*/ 20 w 31"/>
                <a:gd name="T81" fmla="*/ 12 h 31"/>
                <a:gd name="T82" fmla="*/ 22 w 31"/>
                <a:gd name="T83" fmla="*/ 13 h 31"/>
                <a:gd name="T84" fmla="*/ 22 w 31"/>
                <a:gd name="T85" fmla="*/ 13 h 31"/>
                <a:gd name="T86" fmla="*/ 22 w 31"/>
                <a:gd name="T87" fmla="*/ 14 h 31"/>
                <a:gd name="T88" fmla="*/ 22 w 31"/>
                <a:gd name="T89" fmla="*/ 16 h 31"/>
                <a:gd name="T90" fmla="*/ 22 w 31"/>
                <a:gd name="T91" fmla="*/ 16 h 31"/>
                <a:gd name="T92" fmla="*/ 22 w 31"/>
                <a:gd name="T93" fmla="*/ 17 h 31"/>
                <a:gd name="T94" fmla="*/ 21 w 31"/>
                <a:gd name="T95" fmla="*/ 18 h 31"/>
                <a:gd name="T96" fmla="*/ 18 w 31"/>
                <a:gd name="T97" fmla="*/ 20 h 31"/>
                <a:gd name="T98" fmla="*/ 16 w 31"/>
                <a:gd name="T99" fmla="*/ 22 h 31"/>
                <a:gd name="T100" fmla="*/ 12 w 31"/>
                <a:gd name="T101" fmla="*/ 19 h 31"/>
                <a:gd name="T102" fmla="*/ 10 w 31"/>
                <a:gd name="T103" fmla="*/ 16 h 31"/>
                <a:gd name="T104" fmla="*/ 9 w 31"/>
                <a:gd name="T105" fmla="*/ 16 h 31"/>
                <a:gd name="T106" fmla="*/ 9 w 31"/>
                <a:gd name="T107" fmla="*/ 14 h 31"/>
                <a:gd name="T108" fmla="*/ 10 w 31"/>
                <a:gd name="T109" fmla="*/ 14 h 31"/>
                <a:gd name="T110" fmla="*/ 13 w 31"/>
                <a:gd name="T111" fmla="*/ 11 h 31"/>
                <a:gd name="T112" fmla="*/ 9 w 31"/>
                <a:gd name="T113" fmla="*/ 14 h 31"/>
                <a:gd name="T114" fmla="*/ 9 w 31"/>
                <a:gd name="T115" fmla="*/ 14 h 31"/>
                <a:gd name="T116" fmla="*/ 9 w 31"/>
                <a:gd name="T117" fmla="*/ 14 h 31"/>
                <a:gd name="T118" fmla="*/ 9 w 31"/>
                <a:gd name="T119" fmla="*/ 1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31">
                  <a:moveTo>
                    <a:pt x="5" y="25"/>
                  </a:moveTo>
                  <a:cubicBezTo>
                    <a:pt x="7" y="26"/>
                    <a:pt x="8" y="28"/>
                    <a:pt x="10" y="29"/>
                  </a:cubicBezTo>
                  <a:cubicBezTo>
                    <a:pt x="12" y="30"/>
                    <a:pt x="13" y="31"/>
                    <a:pt x="15" y="31"/>
                  </a:cubicBezTo>
                  <a:cubicBezTo>
                    <a:pt x="16" y="31"/>
                    <a:pt x="18" y="31"/>
                    <a:pt x="19" y="30"/>
                  </a:cubicBezTo>
                  <a:cubicBezTo>
                    <a:pt x="20" y="30"/>
                    <a:pt x="20" y="30"/>
                    <a:pt x="21" y="29"/>
                  </a:cubicBezTo>
                  <a:cubicBezTo>
                    <a:pt x="23" y="28"/>
                    <a:pt x="25" y="27"/>
                    <a:pt x="27" y="26"/>
                  </a:cubicBezTo>
                  <a:cubicBezTo>
                    <a:pt x="29" y="23"/>
                    <a:pt x="31" y="21"/>
                    <a:pt x="31" y="18"/>
                  </a:cubicBezTo>
                  <a:cubicBezTo>
                    <a:pt x="31" y="16"/>
                    <a:pt x="31" y="15"/>
                    <a:pt x="31" y="13"/>
                  </a:cubicBezTo>
                  <a:cubicBezTo>
                    <a:pt x="31" y="12"/>
                    <a:pt x="31" y="11"/>
                    <a:pt x="30" y="10"/>
                  </a:cubicBezTo>
                  <a:cubicBezTo>
                    <a:pt x="30" y="9"/>
                    <a:pt x="29" y="8"/>
                    <a:pt x="29" y="8"/>
                  </a:cubicBezTo>
                  <a:cubicBezTo>
                    <a:pt x="29" y="8"/>
                    <a:pt x="29" y="7"/>
                    <a:pt x="29" y="7"/>
                  </a:cubicBezTo>
                  <a:cubicBezTo>
                    <a:pt x="29" y="7"/>
                    <a:pt x="29" y="7"/>
                    <a:pt x="29" y="7"/>
                  </a:cubicBezTo>
                  <a:cubicBezTo>
                    <a:pt x="28" y="6"/>
                    <a:pt x="28" y="6"/>
                    <a:pt x="28" y="5"/>
                  </a:cubicBezTo>
                  <a:cubicBezTo>
                    <a:pt x="27" y="5"/>
                    <a:pt x="27" y="4"/>
                    <a:pt x="26" y="4"/>
                  </a:cubicBezTo>
                  <a:cubicBezTo>
                    <a:pt x="26" y="3"/>
                    <a:pt x="25" y="3"/>
                    <a:pt x="24" y="2"/>
                  </a:cubicBezTo>
                  <a:cubicBezTo>
                    <a:pt x="24" y="1"/>
                    <a:pt x="23" y="1"/>
                    <a:pt x="22" y="1"/>
                  </a:cubicBezTo>
                  <a:cubicBezTo>
                    <a:pt x="21" y="0"/>
                    <a:pt x="20" y="0"/>
                    <a:pt x="19" y="0"/>
                  </a:cubicBezTo>
                  <a:cubicBezTo>
                    <a:pt x="18" y="0"/>
                    <a:pt x="18" y="0"/>
                    <a:pt x="17" y="0"/>
                  </a:cubicBezTo>
                  <a:cubicBezTo>
                    <a:pt x="15" y="0"/>
                    <a:pt x="13" y="0"/>
                    <a:pt x="12" y="1"/>
                  </a:cubicBezTo>
                  <a:cubicBezTo>
                    <a:pt x="10" y="2"/>
                    <a:pt x="8" y="4"/>
                    <a:pt x="6" y="5"/>
                  </a:cubicBezTo>
                  <a:cubicBezTo>
                    <a:pt x="4" y="6"/>
                    <a:pt x="3" y="7"/>
                    <a:pt x="2" y="9"/>
                  </a:cubicBezTo>
                  <a:cubicBezTo>
                    <a:pt x="1" y="10"/>
                    <a:pt x="1" y="10"/>
                    <a:pt x="1" y="11"/>
                  </a:cubicBezTo>
                  <a:cubicBezTo>
                    <a:pt x="0" y="12"/>
                    <a:pt x="0" y="14"/>
                    <a:pt x="0" y="15"/>
                  </a:cubicBezTo>
                  <a:cubicBezTo>
                    <a:pt x="0" y="18"/>
                    <a:pt x="1" y="20"/>
                    <a:pt x="2" y="22"/>
                  </a:cubicBezTo>
                  <a:cubicBezTo>
                    <a:pt x="3" y="23"/>
                    <a:pt x="4" y="24"/>
                    <a:pt x="5" y="25"/>
                  </a:cubicBezTo>
                  <a:close/>
                  <a:moveTo>
                    <a:pt x="15" y="22"/>
                  </a:moveTo>
                  <a:cubicBezTo>
                    <a:pt x="15" y="22"/>
                    <a:pt x="15" y="22"/>
                    <a:pt x="15" y="22"/>
                  </a:cubicBezTo>
                  <a:cubicBezTo>
                    <a:pt x="15" y="22"/>
                    <a:pt x="15" y="22"/>
                    <a:pt x="15" y="22"/>
                  </a:cubicBezTo>
                  <a:close/>
                  <a:moveTo>
                    <a:pt x="20" y="10"/>
                  </a:moveTo>
                  <a:cubicBezTo>
                    <a:pt x="20" y="10"/>
                    <a:pt x="20" y="10"/>
                    <a:pt x="20" y="10"/>
                  </a:cubicBezTo>
                  <a:cubicBezTo>
                    <a:pt x="20" y="10"/>
                    <a:pt x="19" y="10"/>
                    <a:pt x="19" y="10"/>
                  </a:cubicBezTo>
                  <a:cubicBezTo>
                    <a:pt x="19" y="10"/>
                    <a:pt x="20" y="10"/>
                    <a:pt x="20" y="10"/>
                  </a:cubicBezTo>
                  <a:close/>
                  <a:moveTo>
                    <a:pt x="13" y="11"/>
                  </a:moveTo>
                  <a:cubicBezTo>
                    <a:pt x="13" y="11"/>
                    <a:pt x="14" y="11"/>
                    <a:pt x="15" y="10"/>
                  </a:cubicBezTo>
                  <a:cubicBezTo>
                    <a:pt x="15" y="10"/>
                    <a:pt x="16" y="10"/>
                    <a:pt x="17" y="9"/>
                  </a:cubicBezTo>
                  <a:cubicBezTo>
                    <a:pt x="17" y="9"/>
                    <a:pt x="17" y="9"/>
                    <a:pt x="18" y="9"/>
                  </a:cubicBezTo>
                  <a:cubicBezTo>
                    <a:pt x="18" y="9"/>
                    <a:pt x="18" y="9"/>
                    <a:pt x="18" y="9"/>
                  </a:cubicBezTo>
                  <a:cubicBezTo>
                    <a:pt x="18" y="9"/>
                    <a:pt x="19" y="9"/>
                    <a:pt x="19" y="10"/>
                  </a:cubicBezTo>
                  <a:cubicBezTo>
                    <a:pt x="19" y="10"/>
                    <a:pt x="19" y="10"/>
                    <a:pt x="19" y="10"/>
                  </a:cubicBezTo>
                  <a:cubicBezTo>
                    <a:pt x="19" y="10"/>
                    <a:pt x="20" y="10"/>
                    <a:pt x="20" y="10"/>
                  </a:cubicBezTo>
                  <a:cubicBezTo>
                    <a:pt x="20" y="11"/>
                    <a:pt x="20" y="11"/>
                    <a:pt x="20" y="12"/>
                  </a:cubicBezTo>
                  <a:cubicBezTo>
                    <a:pt x="20" y="12"/>
                    <a:pt x="21" y="13"/>
                    <a:pt x="22" y="13"/>
                  </a:cubicBezTo>
                  <a:cubicBezTo>
                    <a:pt x="22" y="13"/>
                    <a:pt x="22" y="13"/>
                    <a:pt x="22" y="13"/>
                  </a:cubicBezTo>
                  <a:cubicBezTo>
                    <a:pt x="22" y="14"/>
                    <a:pt x="22" y="14"/>
                    <a:pt x="22" y="14"/>
                  </a:cubicBezTo>
                  <a:cubicBezTo>
                    <a:pt x="22" y="14"/>
                    <a:pt x="22" y="15"/>
                    <a:pt x="22" y="16"/>
                  </a:cubicBezTo>
                  <a:cubicBezTo>
                    <a:pt x="22" y="16"/>
                    <a:pt x="22" y="16"/>
                    <a:pt x="22" y="16"/>
                  </a:cubicBezTo>
                  <a:cubicBezTo>
                    <a:pt x="22" y="16"/>
                    <a:pt x="22" y="16"/>
                    <a:pt x="22" y="17"/>
                  </a:cubicBezTo>
                  <a:cubicBezTo>
                    <a:pt x="22" y="17"/>
                    <a:pt x="21" y="18"/>
                    <a:pt x="21" y="18"/>
                  </a:cubicBezTo>
                  <a:cubicBezTo>
                    <a:pt x="20" y="19"/>
                    <a:pt x="19" y="20"/>
                    <a:pt x="18" y="20"/>
                  </a:cubicBezTo>
                  <a:cubicBezTo>
                    <a:pt x="17" y="21"/>
                    <a:pt x="16" y="21"/>
                    <a:pt x="16" y="22"/>
                  </a:cubicBezTo>
                  <a:cubicBezTo>
                    <a:pt x="14" y="21"/>
                    <a:pt x="13" y="20"/>
                    <a:pt x="12" y="19"/>
                  </a:cubicBezTo>
                  <a:cubicBezTo>
                    <a:pt x="11" y="18"/>
                    <a:pt x="11" y="17"/>
                    <a:pt x="10" y="16"/>
                  </a:cubicBezTo>
                  <a:cubicBezTo>
                    <a:pt x="10" y="16"/>
                    <a:pt x="9" y="16"/>
                    <a:pt x="9" y="16"/>
                  </a:cubicBezTo>
                  <a:cubicBezTo>
                    <a:pt x="9" y="15"/>
                    <a:pt x="9" y="15"/>
                    <a:pt x="9" y="14"/>
                  </a:cubicBezTo>
                  <a:cubicBezTo>
                    <a:pt x="9" y="14"/>
                    <a:pt x="10" y="14"/>
                    <a:pt x="10" y="14"/>
                  </a:cubicBezTo>
                  <a:cubicBezTo>
                    <a:pt x="11" y="13"/>
                    <a:pt x="12" y="12"/>
                    <a:pt x="13" y="11"/>
                  </a:cubicBezTo>
                  <a:close/>
                  <a:moveTo>
                    <a:pt x="9" y="14"/>
                  </a:moveTo>
                  <a:cubicBezTo>
                    <a:pt x="9" y="14"/>
                    <a:pt x="9" y="14"/>
                    <a:pt x="9" y="14"/>
                  </a:cubicBezTo>
                  <a:cubicBezTo>
                    <a:pt x="9" y="14"/>
                    <a:pt x="9" y="14"/>
                    <a:pt x="9" y="14"/>
                  </a:cubicBezTo>
                  <a:cubicBezTo>
                    <a:pt x="9" y="14"/>
                    <a:pt x="9" y="14"/>
                    <a:pt x="9"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1" name="i$ḻïdé"/>
            <p:cNvSpPr/>
            <p:nvPr/>
          </p:nvSpPr>
          <p:spPr bwMode="auto">
            <a:xfrm>
              <a:off x="5287615" y="-2890687"/>
              <a:ext cx="51920" cy="53494"/>
            </a:xfrm>
            <a:custGeom>
              <a:gdLst>
                <a:gd name="T0" fmla="*/ 30 w 31"/>
                <a:gd name="T1" fmla="*/ 10 h 31"/>
                <a:gd name="T2" fmla="*/ 29 w 31"/>
                <a:gd name="T3" fmla="*/ 7 h 31"/>
                <a:gd name="T4" fmla="*/ 29 w 31"/>
                <a:gd name="T5" fmla="*/ 7 h 31"/>
                <a:gd name="T6" fmla="*/ 26 w 31"/>
                <a:gd name="T7" fmla="*/ 4 h 31"/>
                <a:gd name="T8" fmla="*/ 23 w 31"/>
                <a:gd name="T9" fmla="*/ 1 h 31"/>
                <a:gd name="T10" fmla="*/ 19 w 31"/>
                <a:gd name="T11" fmla="*/ 0 h 31"/>
                <a:gd name="T12" fmla="*/ 15 w 31"/>
                <a:gd name="T13" fmla="*/ 0 h 31"/>
                <a:gd name="T14" fmla="*/ 9 w 31"/>
                <a:gd name="T15" fmla="*/ 2 h 31"/>
                <a:gd name="T16" fmla="*/ 5 w 31"/>
                <a:gd name="T17" fmla="*/ 4 h 31"/>
                <a:gd name="T18" fmla="*/ 4 w 31"/>
                <a:gd name="T19" fmla="*/ 5 h 31"/>
                <a:gd name="T20" fmla="*/ 2 w 31"/>
                <a:gd name="T21" fmla="*/ 7 h 31"/>
                <a:gd name="T22" fmla="*/ 1 w 31"/>
                <a:gd name="T23" fmla="*/ 10 h 31"/>
                <a:gd name="T24" fmla="*/ 1 w 31"/>
                <a:gd name="T25" fmla="*/ 16 h 31"/>
                <a:gd name="T26" fmla="*/ 5 w 31"/>
                <a:gd name="T27" fmla="*/ 25 h 31"/>
                <a:gd name="T28" fmla="*/ 8 w 31"/>
                <a:gd name="T29" fmla="*/ 27 h 31"/>
                <a:gd name="T30" fmla="*/ 12 w 31"/>
                <a:gd name="T31" fmla="*/ 29 h 31"/>
                <a:gd name="T32" fmla="*/ 22 w 31"/>
                <a:gd name="T33" fmla="*/ 29 h 31"/>
                <a:gd name="T34" fmla="*/ 25 w 31"/>
                <a:gd name="T35" fmla="*/ 27 h 31"/>
                <a:gd name="T36" fmla="*/ 28 w 31"/>
                <a:gd name="T37" fmla="*/ 24 h 31"/>
                <a:gd name="T38" fmla="*/ 29 w 31"/>
                <a:gd name="T39" fmla="*/ 23 h 31"/>
                <a:gd name="T40" fmla="*/ 30 w 31"/>
                <a:gd name="T41" fmla="*/ 20 h 31"/>
                <a:gd name="T42" fmla="*/ 31 w 31"/>
                <a:gd name="T43" fmla="*/ 16 h 31"/>
                <a:gd name="T44" fmla="*/ 31 w 31"/>
                <a:gd name="T45" fmla="*/ 11 h 31"/>
                <a:gd name="T46" fmla="*/ 30 w 31"/>
                <a:gd name="T47" fmla="*/ 10 h 31"/>
                <a:gd name="T48" fmla="*/ 10 w 31"/>
                <a:gd name="T49" fmla="*/ 13 h 31"/>
                <a:gd name="T50" fmla="*/ 10 w 31"/>
                <a:gd name="T51" fmla="*/ 12 h 31"/>
                <a:gd name="T52" fmla="*/ 10 w 31"/>
                <a:gd name="T53" fmla="*/ 12 h 31"/>
                <a:gd name="T54" fmla="*/ 10 w 31"/>
                <a:gd name="T55" fmla="*/ 13 h 31"/>
                <a:gd name="T56" fmla="*/ 22 w 31"/>
                <a:gd name="T57" fmla="*/ 16 h 31"/>
                <a:gd name="T58" fmla="*/ 22 w 31"/>
                <a:gd name="T59" fmla="*/ 17 h 31"/>
                <a:gd name="T60" fmla="*/ 21 w 31"/>
                <a:gd name="T61" fmla="*/ 18 h 31"/>
                <a:gd name="T62" fmla="*/ 19 w 31"/>
                <a:gd name="T63" fmla="*/ 20 h 31"/>
                <a:gd name="T64" fmla="*/ 17 w 31"/>
                <a:gd name="T65" fmla="*/ 20 h 31"/>
                <a:gd name="T66" fmla="*/ 15 w 31"/>
                <a:gd name="T67" fmla="*/ 21 h 31"/>
                <a:gd name="T68" fmla="*/ 15 w 31"/>
                <a:gd name="T69" fmla="*/ 21 h 31"/>
                <a:gd name="T70" fmla="*/ 15 w 31"/>
                <a:gd name="T71" fmla="*/ 20 h 31"/>
                <a:gd name="T72" fmla="*/ 14 w 31"/>
                <a:gd name="T73" fmla="*/ 20 h 31"/>
                <a:gd name="T74" fmla="*/ 11 w 31"/>
                <a:gd name="T75" fmla="*/ 17 h 31"/>
                <a:gd name="T76" fmla="*/ 10 w 31"/>
                <a:gd name="T77" fmla="*/ 15 h 31"/>
                <a:gd name="T78" fmla="*/ 10 w 31"/>
                <a:gd name="T79" fmla="*/ 13 h 31"/>
                <a:gd name="T80" fmla="*/ 10 w 31"/>
                <a:gd name="T81" fmla="*/ 12 h 31"/>
                <a:gd name="T82" fmla="*/ 12 w 31"/>
                <a:gd name="T83" fmla="*/ 11 h 31"/>
                <a:gd name="T84" fmla="*/ 15 w 31"/>
                <a:gd name="T85" fmla="*/ 9 h 31"/>
                <a:gd name="T86" fmla="*/ 16 w 31"/>
                <a:gd name="T87" fmla="*/ 9 h 31"/>
                <a:gd name="T88" fmla="*/ 17 w 31"/>
                <a:gd name="T89" fmla="*/ 9 h 31"/>
                <a:gd name="T90" fmla="*/ 18 w 31"/>
                <a:gd name="T91" fmla="*/ 9 h 31"/>
                <a:gd name="T92" fmla="*/ 20 w 31"/>
                <a:gd name="T93" fmla="*/ 11 h 31"/>
                <a:gd name="T94" fmla="*/ 21 w 31"/>
                <a:gd name="T95" fmla="*/ 12 h 31"/>
                <a:gd name="T96" fmla="*/ 22 w 31"/>
                <a:gd name="T97" fmla="*/ 14 h 31"/>
                <a:gd name="T98" fmla="*/ 22 w 31"/>
                <a:gd name="T99" fmla="*/ 14 h 31"/>
                <a:gd name="T100" fmla="*/ 22 w 31"/>
                <a:gd name="T101" fmla="*/ 15 h 31"/>
                <a:gd name="T102" fmla="*/ 22 w 31"/>
                <a:gd name="T103" fmla="*/ 16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31">
                  <a:moveTo>
                    <a:pt x="30" y="10"/>
                  </a:moveTo>
                  <a:cubicBezTo>
                    <a:pt x="30" y="9"/>
                    <a:pt x="30" y="8"/>
                    <a:pt x="29" y="7"/>
                  </a:cubicBezTo>
                  <a:cubicBezTo>
                    <a:pt x="29" y="7"/>
                    <a:pt x="29" y="7"/>
                    <a:pt x="29" y="7"/>
                  </a:cubicBezTo>
                  <a:cubicBezTo>
                    <a:pt x="28" y="6"/>
                    <a:pt x="27" y="5"/>
                    <a:pt x="26" y="4"/>
                  </a:cubicBezTo>
                  <a:cubicBezTo>
                    <a:pt x="25" y="3"/>
                    <a:pt x="24" y="2"/>
                    <a:pt x="23" y="1"/>
                  </a:cubicBezTo>
                  <a:cubicBezTo>
                    <a:pt x="21" y="1"/>
                    <a:pt x="20" y="0"/>
                    <a:pt x="19" y="0"/>
                  </a:cubicBezTo>
                  <a:cubicBezTo>
                    <a:pt x="17" y="0"/>
                    <a:pt x="16" y="0"/>
                    <a:pt x="15" y="0"/>
                  </a:cubicBezTo>
                  <a:cubicBezTo>
                    <a:pt x="13" y="0"/>
                    <a:pt x="11" y="1"/>
                    <a:pt x="9" y="2"/>
                  </a:cubicBezTo>
                  <a:cubicBezTo>
                    <a:pt x="8" y="3"/>
                    <a:pt x="7" y="3"/>
                    <a:pt x="5" y="4"/>
                  </a:cubicBezTo>
                  <a:cubicBezTo>
                    <a:pt x="5" y="5"/>
                    <a:pt x="4" y="5"/>
                    <a:pt x="4" y="5"/>
                  </a:cubicBezTo>
                  <a:cubicBezTo>
                    <a:pt x="3" y="6"/>
                    <a:pt x="2" y="7"/>
                    <a:pt x="2" y="7"/>
                  </a:cubicBezTo>
                  <a:cubicBezTo>
                    <a:pt x="1" y="8"/>
                    <a:pt x="1" y="9"/>
                    <a:pt x="1" y="10"/>
                  </a:cubicBezTo>
                  <a:cubicBezTo>
                    <a:pt x="0" y="12"/>
                    <a:pt x="1" y="14"/>
                    <a:pt x="1" y="16"/>
                  </a:cubicBezTo>
                  <a:cubicBezTo>
                    <a:pt x="2" y="19"/>
                    <a:pt x="3" y="22"/>
                    <a:pt x="5" y="25"/>
                  </a:cubicBezTo>
                  <a:cubicBezTo>
                    <a:pt x="6" y="26"/>
                    <a:pt x="7" y="26"/>
                    <a:pt x="8" y="27"/>
                  </a:cubicBezTo>
                  <a:cubicBezTo>
                    <a:pt x="9" y="28"/>
                    <a:pt x="10" y="29"/>
                    <a:pt x="12" y="29"/>
                  </a:cubicBezTo>
                  <a:cubicBezTo>
                    <a:pt x="15" y="31"/>
                    <a:pt x="19" y="30"/>
                    <a:pt x="22" y="29"/>
                  </a:cubicBezTo>
                  <a:cubicBezTo>
                    <a:pt x="23" y="28"/>
                    <a:pt x="24" y="27"/>
                    <a:pt x="25" y="27"/>
                  </a:cubicBezTo>
                  <a:cubicBezTo>
                    <a:pt x="26" y="26"/>
                    <a:pt x="27" y="25"/>
                    <a:pt x="28" y="24"/>
                  </a:cubicBezTo>
                  <a:cubicBezTo>
                    <a:pt x="28" y="24"/>
                    <a:pt x="29" y="23"/>
                    <a:pt x="29" y="23"/>
                  </a:cubicBezTo>
                  <a:cubicBezTo>
                    <a:pt x="30" y="22"/>
                    <a:pt x="30" y="21"/>
                    <a:pt x="30" y="20"/>
                  </a:cubicBezTo>
                  <a:cubicBezTo>
                    <a:pt x="31" y="19"/>
                    <a:pt x="31" y="18"/>
                    <a:pt x="31" y="16"/>
                  </a:cubicBezTo>
                  <a:cubicBezTo>
                    <a:pt x="31" y="14"/>
                    <a:pt x="31" y="13"/>
                    <a:pt x="31" y="11"/>
                  </a:cubicBezTo>
                  <a:cubicBezTo>
                    <a:pt x="30" y="10"/>
                    <a:pt x="30" y="10"/>
                    <a:pt x="30" y="10"/>
                  </a:cubicBezTo>
                  <a:close/>
                  <a:moveTo>
                    <a:pt x="10" y="13"/>
                  </a:moveTo>
                  <a:cubicBezTo>
                    <a:pt x="10" y="13"/>
                    <a:pt x="10" y="13"/>
                    <a:pt x="10" y="12"/>
                  </a:cubicBezTo>
                  <a:cubicBezTo>
                    <a:pt x="10" y="12"/>
                    <a:pt x="10" y="12"/>
                    <a:pt x="10" y="12"/>
                  </a:cubicBezTo>
                  <a:cubicBezTo>
                    <a:pt x="10" y="13"/>
                    <a:pt x="10" y="13"/>
                    <a:pt x="10" y="13"/>
                  </a:cubicBezTo>
                  <a:close/>
                  <a:moveTo>
                    <a:pt x="22" y="16"/>
                  </a:moveTo>
                  <a:cubicBezTo>
                    <a:pt x="22" y="16"/>
                    <a:pt x="22" y="17"/>
                    <a:pt x="22" y="17"/>
                  </a:cubicBezTo>
                  <a:cubicBezTo>
                    <a:pt x="22" y="17"/>
                    <a:pt x="21" y="17"/>
                    <a:pt x="21" y="18"/>
                  </a:cubicBezTo>
                  <a:cubicBezTo>
                    <a:pt x="20" y="18"/>
                    <a:pt x="19" y="19"/>
                    <a:pt x="19" y="20"/>
                  </a:cubicBezTo>
                  <a:cubicBezTo>
                    <a:pt x="18" y="20"/>
                    <a:pt x="17" y="20"/>
                    <a:pt x="17" y="20"/>
                  </a:cubicBezTo>
                  <a:cubicBezTo>
                    <a:pt x="16" y="21"/>
                    <a:pt x="16" y="21"/>
                    <a:pt x="15" y="21"/>
                  </a:cubicBezTo>
                  <a:cubicBezTo>
                    <a:pt x="15" y="21"/>
                    <a:pt x="15" y="21"/>
                    <a:pt x="15" y="21"/>
                  </a:cubicBezTo>
                  <a:cubicBezTo>
                    <a:pt x="15" y="21"/>
                    <a:pt x="15" y="21"/>
                    <a:pt x="15" y="20"/>
                  </a:cubicBezTo>
                  <a:cubicBezTo>
                    <a:pt x="14" y="20"/>
                    <a:pt x="14" y="20"/>
                    <a:pt x="14" y="20"/>
                  </a:cubicBezTo>
                  <a:cubicBezTo>
                    <a:pt x="13" y="19"/>
                    <a:pt x="12" y="18"/>
                    <a:pt x="11" y="17"/>
                  </a:cubicBezTo>
                  <a:cubicBezTo>
                    <a:pt x="11" y="16"/>
                    <a:pt x="11" y="16"/>
                    <a:pt x="10" y="15"/>
                  </a:cubicBezTo>
                  <a:cubicBezTo>
                    <a:pt x="10" y="14"/>
                    <a:pt x="10" y="13"/>
                    <a:pt x="10" y="13"/>
                  </a:cubicBezTo>
                  <a:cubicBezTo>
                    <a:pt x="10" y="13"/>
                    <a:pt x="10" y="12"/>
                    <a:pt x="10" y="12"/>
                  </a:cubicBezTo>
                  <a:cubicBezTo>
                    <a:pt x="11" y="12"/>
                    <a:pt x="11" y="11"/>
                    <a:pt x="12" y="11"/>
                  </a:cubicBezTo>
                  <a:cubicBezTo>
                    <a:pt x="13" y="10"/>
                    <a:pt x="14" y="10"/>
                    <a:pt x="15" y="9"/>
                  </a:cubicBezTo>
                  <a:cubicBezTo>
                    <a:pt x="16" y="9"/>
                    <a:pt x="16" y="9"/>
                    <a:pt x="16" y="9"/>
                  </a:cubicBezTo>
                  <a:cubicBezTo>
                    <a:pt x="16" y="9"/>
                    <a:pt x="17" y="9"/>
                    <a:pt x="17" y="9"/>
                  </a:cubicBezTo>
                  <a:cubicBezTo>
                    <a:pt x="17" y="9"/>
                    <a:pt x="18" y="9"/>
                    <a:pt x="18" y="9"/>
                  </a:cubicBezTo>
                  <a:cubicBezTo>
                    <a:pt x="18" y="10"/>
                    <a:pt x="19" y="10"/>
                    <a:pt x="20" y="11"/>
                  </a:cubicBezTo>
                  <a:cubicBezTo>
                    <a:pt x="20" y="11"/>
                    <a:pt x="20" y="11"/>
                    <a:pt x="21" y="12"/>
                  </a:cubicBezTo>
                  <a:cubicBezTo>
                    <a:pt x="21" y="12"/>
                    <a:pt x="21" y="13"/>
                    <a:pt x="22" y="14"/>
                  </a:cubicBezTo>
                  <a:cubicBezTo>
                    <a:pt x="22" y="14"/>
                    <a:pt x="22" y="14"/>
                    <a:pt x="22" y="14"/>
                  </a:cubicBezTo>
                  <a:cubicBezTo>
                    <a:pt x="22" y="15"/>
                    <a:pt x="22" y="15"/>
                    <a:pt x="22" y="15"/>
                  </a:cubicBezTo>
                  <a:cubicBezTo>
                    <a:pt x="22" y="16"/>
                    <a:pt x="22" y="16"/>
                    <a:pt x="2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2" name="iSlíḋé"/>
            <p:cNvSpPr/>
            <p:nvPr/>
          </p:nvSpPr>
          <p:spPr bwMode="auto">
            <a:xfrm>
              <a:off x="5163321" y="-2942607"/>
              <a:ext cx="58213" cy="47200"/>
            </a:xfrm>
            <a:custGeom>
              <a:gdLst>
                <a:gd name="T0" fmla="*/ 3 w 34"/>
                <a:gd name="T1" fmla="*/ 18 h 28"/>
                <a:gd name="T2" fmla="*/ 7 w 34"/>
                <a:gd name="T3" fmla="*/ 23 h 28"/>
                <a:gd name="T4" fmla="*/ 10 w 34"/>
                <a:gd name="T5" fmla="*/ 25 h 28"/>
                <a:gd name="T6" fmla="*/ 11 w 34"/>
                <a:gd name="T7" fmla="*/ 26 h 28"/>
                <a:gd name="T8" fmla="*/ 13 w 34"/>
                <a:gd name="T9" fmla="*/ 28 h 28"/>
                <a:gd name="T10" fmla="*/ 16 w 34"/>
                <a:gd name="T11" fmla="*/ 28 h 28"/>
                <a:gd name="T12" fmla="*/ 18 w 34"/>
                <a:gd name="T13" fmla="*/ 28 h 28"/>
                <a:gd name="T14" fmla="*/ 23 w 34"/>
                <a:gd name="T15" fmla="*/ 27 h 28"/>
                <a:gd name="T16" fmla="*/ 26 w 34"/>
                <a:gd name="T17" fmla="*/ 26 h 28"/>
                <a:gd name="T18" fmla="*/ 29 w 34"/>
                <a:gd name="T19" fmla="*/ 24 h 28"/>
                <a:gd name="T20" fmla="*/ 32 w 34"/>
                <a:gd name="T21" fmla="*/ 21 h 28"/>
                <a:gd name="T22" fmla="*/ 34 w 34"/>
                <a:gd name="T23" fmla="*/ 15 h 28"/>
                <a:gd name="T24" fmla="*/ 33 w 34"/>
                <a:gd name="T25" fmla="*/ 10 h 28"/>
                <a:gd name="T26" fmla="*/ 32 w 34"/>
                <a:gd name="T27" fmla="*/ 7 h 28"/>
                <a:gd name="T28" fmla="*/ 32 w 34"/>
                <a:gd name="T29" fmla="*/ 7 h 28"/>
                <a:gd name="T30" fmla="*/ 26 w 34"/>
                <a:gd name="T31" fmla="*/ 1 h 28"/>
                <a:gd name="T32" fmla="*/ 23 w 34"/>
                <a:gd name="T33" fmla="*/ 0 h 28"/>
                <a:gd name="T34" fmla="*/ 20 w 34"/>
                <a:gd name="T35" fmla="*/ 0 h 28"/>
                <a:gd name="T36" fmla="*/ 18 w 34"/>
                <a:gd name="T37" fmla="*/ 0 h 28"/>
                <a:gd name="T38" fmla="*/ 16 w 34"/>
                <a:gd name="T39" fmla="*/ 0 h 28"/>
                <a:gd name="T40" fmla="*/ 12 w 34"/>
                <a:gd name="T41" fmla="*/ 1 h 28"/>
                <a:gd name="T42" fmla="*/ 9 w 34"/>
                <a:gd name="T43" fmla="*/ 3 h 28"/>
                <a:gd name="T44" fmla="*/ 7 w 34"/>
                <a:gd name="T45" fmla="*/ 4 h 28"/>
                <a:gd name="T46" fmla="*/ 3 w 34"/>
                <a:gd name="T47" fmla="*/ 8 h 28"/>
                <a:gd name="T48" fmla="*/ 0 w 34"/>
                <a:gd name="T49" fmla="*/ 13 h 28"/>
                <a:gd name="T50" fmla="*/ 0 w 34"/>
                <a:gd name="T51" fmla="*/ 14 h 28"/>
                <a:gd name="T52" fmla="*/ 1 w 34"/>
                <a:gd name="T53" fmla="*/ 16 h 28"/>
                <a:gd name="T54" fmla="*/ 3 w 34"/>
                <a:gd name="T55" fmla="*/ 18 h 28"/>
                <a:gd name="T56" fmla="*/ 11 w 34"/>
                <a:gd name="T57" fmla="*/ 14 h 28"/>
                <a:gd name="T58" fmla="*/ 11 w 34"/>
                <a:gd name="T59" fmla="*/ 12 h 28"/>
                <a:gd name="T60" fmla="*/ 11 w 34"/>
                <a:gd name="T61" fmla="*/ 12 h 28"/>
                <a:gd name="T62" fmla="*/ 13 w 34"/>
                <a:gd name="T63" fmla="*/ 11 h 28"/>
                <a:gd name="T64" fmla="*/ 17 w 34"/>
                <a:gd name="T65" fmla="*/ 9 h 28"/>
                <a:gd name="T66" fmla="*/ 19 w 34"/>
                <a:gd name="T67" fmla="*/ 9 h 28"/>
                <a:gd name="T68" fmla="*/ 20 w 34"/>
                <a:gd name="T69" fmla="*/ 9 h 28"/>
                <a:gd name="T70" fmla="*/ 21 w 34"/>
                <a:gd name="T71" fmla="*/ 9 h 28"/>
                <a:gd name="T72" fmla="*/ 23 w 34"/>
                <a:gd name="T73" fmla="*/ 11 h 28"/>
                <a:gd name="T74" fmla="*/ 23 w 34"/>
                <a:gd name="T75" fmla="*/ 11 h 28"/>
                <a:gd name="T76" fmla="*/ 24 w 34"/>
                <a:gd name="T77" fmla="*/ 13 h 28"/>
                <a:gd name="T78" fmla="*/ 25 w 34"/>
                <a:gd name="T79" fmla="*/ 14 h 28"/>
                <a:gd name="T80" fmla="*/ 25 w 34"/>
                <a:gd name="T81" fmla="*/ 14 h 28"/>
                <a:gd name="T82" fmla="*/ 25 w 34"/>
                <a:gd name="T83" fmla="*/ 14 h 28"/>
                <a:gd name="T84" fmla="*/ 24 w 34"/>
                <a:gd name="T85" fmla="*/ 16 h 28"/>
                <a:gd name="T86" fmla="*/ 24 w 34"/>
                <a:gd name="T87" fmla="*/ 16 h 28"/>
                <a:gd name="T88" fmla="*/ 23 w 34"/>
                <a:gd name="T89" fmla="*/ 17 h 28"/>
                <a:gd name="T90" fmla="*/ 18 w 34"/>
                <a:gd name="T91" fmla="*/ 19 h 28"/>
                <a:gd name="T92" fmla="*/ 17 w 34"/>
                <a:gd name="T93" fmla="*/ 19 h 28"/>
                <a:gd name="T94" fmla="*/ 17 w 34"/>
                <a:gd name="T95" fmla="*/ 19 h 28"/>
                <a:gd name="T96" fmla="*/ 13 w 34"/>
                <a:gd name="T97" fmla="*/ 16 h 28"/>
                <a:gd name="T98" fmla="*/ 11 w 34"/>
                <a:gd name="T99" fmla="*/ 14 h 28"/>
                <a:gd name="T100" fmla="*/ 11 w 34"/>
                <a:gd name="T101" fmla="*/ 14 h 28"/>
                <a:gd name="T102" fmla="*/ 11 w 34"/>
                <a:gd name="T103" fmla="*/ 14 h 28"/>
                <a:gd name="T104" fmla="*/ 11 w 34"/>
                <a:gd name="T105"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28">
                  <a:moveTo>
                    <a:pt x="3" y="18"/>
                  </a:moveTo>
                  <a:cubicBezTo>
                    <a:pt x="4" y="20"/>
                    <a:pt x="6" y="22"/>
                    <a:pt x="7" y="23"/>
                  </a:cubicBezTo>
                  <a:cubicBezTo>
                    <a:pt x="8" y="24"/>
                    <a:pt x="9" y="25"/>
                    <a:pt x="10" y="25"/>
                  </a:cubicBezTo>
                  <a:cubicBezTo>
                    <a:pt x="10" y="26"/>
                    <a:pt x="10" y="26"/>
                    <a:pt x="11" y="26"/>
                  </a:cubicBezTo>
                  <a:cubicBezTo>
                    <a:pt x="12" y="27"/>
                    <a:pt x="12" y="27"/>
                    <a:pt x="13" y="28"/>
                  </a:cubicBezTo>
                  <a:cubicBezTo>
                    <a:pt x="14" y="28"/>
                    <a:pt x="15" y="28"/>
                    <a:pt x="16" y="28"/>
                  </a:cubicBezTo>
                  <a:cubicBezTo>
                    <a:pt x="17" y="28"/>
                    <a:pt x="18" y="28"/>
                    <a:pt x="18" y="28"/>
                  </a:cubicBezTo>
                  <a:cubicBezTo>
                    <a:pt x="20" y="28"/>
                    <a:pt x="21" y="28"/>
                    <a:pt x="23" y="27"/>
                  </a:cubicBezTo>
                  <a:cubicBezTo>
                    <a:pt x="24" y="27"/>
                    <a:pt x="25" y="26"/>
                    <a:pt x="26" y="26"/>
                  </a:cubicBezTo>
                  <a:cubicBezTo>
                    <a:pt x="27" y="25"/>
                    <a:pt x="28" y="25"/>
                    <a:pt x="29" y="24"/>
                  </a:cubicBezTo>
                  <a:cubicBezTo>
                    <a:pt x="30" y="23"/>
                    <a:pt x="31" y="22"/>
                    <a:pt x="32" y="21"/>
                  </a:cubicBezTo>
                  <a:cubicBezTo>
                    <a:pt x="33" y="19"/>
                    <a:pt x="34" y="17"/>
                    <a:pt x="34" y="15"/>
                  </a:cubicBezTo>
                  <a:cubicBezTo>
                    <a:pt x="34" y="13"/>
                    <a:pt x="34" y="11"/>
                    <a:pt x="33" y="10"/>
                  </a:cubicBezTo>
                  <a:cubicBezTo>
                    <a:pt x="33" y="9"/>
                    <a:pt x="33" y="8"/>
                    <a:pt x="32" y="7"/>
                  </a:cubicBezTo>
                  <a:cubicBezTo>
                    <a:pt x="32" y="7"/>
                    <a:pt x="32" y="7"/>
                    <a:pt x="32" y="7"/>
                  </a:cubicBezTo>
                  <a:cubicBezTo>
                    <a:pt x="30" y="5"/>
                    <a:pt x="28" y="3"/>
                    <a:pt x="26" y="1"/>
                  </a:cubicBezTo>
                  <a:cubicBezTo>
                    <a:pt x="25" y="1"/>
                    <a:pt x="24" y="1"/>
                    <a:pt x="23" y="0"/>
                  </a:cubicBezTo>
                  <a:cubicBezTo>
                    <a:pt x="22" y="0"/>
                    <a:pt x="21" y="0"/>
                    <a:pt x="20" y="0"/>
                  </a:cubicBezTo>
                  <a:cubicBezTo>
                    <a:pt x="19" y="0"/>
                    <a:pt x="18" y="0"/>
                    <a:pt x="18" y="0"/>
                  </a:cubicBezTo>
                  <a:cubicBezTo>
                    <a:pt x="17" y="0"/>
                    <a:pt x="17" y="0"/>
                    <a:pt x="16" y="0"/>
                  </a:cubicBezTo>
                  <a:cubicBezTo>
                    <a:pt x="15" y="0"/>
                    <a:pt x="13" y="1"/>
                    <a:pt x="12" y="1"/>
                  </a:cubicBezTo>
                  <a:cubicBezTo>
                    <a:pt x="11" y="2"/>
                    <a:pt x="10" y="2"/>
                    <a:pt x="9" y="3"/>
                  </a:cubicBezTo>
                  <a:cubicBezTo>
                    <a:pt x="8" y="3"/>
                    <a:pt x="8" y="4"/>
                    <a:pt x="7" y="4"/>
                  </a:cubicBezTo>
                  <a:cubicBezTo>
                    <a:pt x="6" y="5"/>
                    <a:pt x="4" y="6"/>
                    <a:pt x="3" y="8"/>
                  </a:cubicBezTo>
                  <a:cubicBezTo>
                    <a:pt x="2" y="9"/>
                    <a:pt x="0" y="11"/>
                    <a:pt x="0" y="13"/>
                  </a:cubicBezTo>
                  <a:cubicBezTo>
                    <a:pt x="0" y="13"/>
                    <a:pt x="0" y="13"/>
                    <a:pt x="0" y="14"/>
                  </a:cubicBezTo>
                  <a:cubicBezTo>
                    <a:pt x="0" y="14"/>
                    <a:pt x="1" y="15"/>
                    <a:pt x="1" y="16"/>
                  </a:cubicBezTo>
                  <a:cubicBezTo>
                    <a:pt x="1" y="17"/>
                    <a:pt x="2" y="17"/>
                    <a:pt x="3" y="18"/>
                  </a:cubicBezTo>
                  <a:close/>
                  <a:moveTo>
                    <a:pt x="11" y="14"/>
                  </a:moveTo>
                  <a:cubicBezTo>
                    <a:pt x="11" y="13"/>
                    <a:pt x="11" y="13"/>
                    <a:pt x="11" y="12"/>
                  </a:cubicBezTo>
                  <a:cubicBezTo>
                    <a:pt x="11" y="12"/>
                    <a:pt x="11" y="12"/>
                    <a:pt x="11" y="12"/>
                  </a:cubicBezTo>
                  <a:cubicBezTo>
                    <a:pt x="12" y="12"/>
                    <a:pt x="12" y="12"/>
                    <a:pt x="13" y="11"/>
                  </a:cubicBezTo>
                  <a:cubicBezTo>
                    <a:pt x="14" y="11"/>
                    <a:pt x="15" y="10"/>
                    <a:pt x="17" y="9"/>
                  </a:cubicBezTo>
                  <a:cubicBezTo>
                    <a:pt x="18" y="9"/>
                    <a:pt x="18" y="9"/>
                    <a:pt x="19" y="9"/>
                  </a:cubicBezTo>
                  <a:cubicBezTo>
                    <a:pt x="20" y="9"/>
                    <a:pt x="20" y="9"/>
                    <a:pt x="20" y="9"/>
                  </a:cubicBezTo>
                  <a:cubicBezTo>
                    <a:pt x="21" y="9"/>
                    <a:pt x="21" y="9"/>
                    <a:pt x="21" y="9"/>
                  </a:cubicBezTo>
                  <a:cubicBezTo>
                    <a:pt x="22" y="10"/>
                    <a:pt x="22" y="10"/>
                    <a:pt x="23" y="11"/>
                  </a:cubicBezTo>
                  <a:cubicBezTo>
                    <a:pt x="23" y="11"/>
                    <a:pt x="23" y="11"/>
                    <a:pt x="23" y="11"/>
                  </a:cubicBezTo>
                  <a:cubicBezTo>
                    <a:pt x="24" y="12"/>
                    <a:pt x="24" y="12"/>
                    <a:pt x="24" y="13"/>
                  </a:cubicBezTo>
                  <a:cubicBezTo>
                    <a:pt x="24" y="13"/>
                    <a:pt x="24" y="13"/>
                    <a:pt x="25" y="14"/>
                  </a:cubicBezTo>
                  <a:cubicBezTo>
                    <a:pt x="25" y="14"/>
                    <a:pt x="25" y="14"/>
                    <a:pt x="25" y="14"/>
                  </a:cubicBezTo>
                  <a:cubicBezTo>
                    <a:pt x="25" y="14"/>
                    <a:pt x="25" y="14"/>
                    <a:pt x="25" y="14"/>
                  </a:cubicBezTo>
                  <a:cubicBezTo>
                    <a:pt x="24" y="15"/>
                    <a:pt x="24" y="15"/>
                    <a:pt x="24" y="16"/>
                  </a:cubicBezTo>
                  <a:cubicBezTo>
                    <a:pt x="24" y="16"/>
                    <a:pt x="24" y="16"/>
                    <a:pt x="24" y="16"/>
                  </a:cubicBezTo>
                  <a:cubicBezTo>
                    <a:pt x="24" y="16"/>
                    <a:pt x="23" y="17"/>
                    <a:pt x="23" y="17"/>
                  </a:cubicBezTo>
                  <a:cubicBezTo>
                    <a:pt x="22" y="18"/>
                    <a:pt x="20" y="18"/>
                    <a:pt x="18" y="19"/>
                  </a:cubicBezTo>
                  <a:cubicBezTo>
                    <a:pt x="18" y="19"/>
                    <a:pt x="17" y="19"/>
                    <a:pt x="17" y="19"/>
                  </a:cubicBezTo>
                  <a:cubicBezTo>
                    <a:pt x="17" y="19"/>
                    <a:pt x="17" y="19"/>
                    <a:pt x="17" y="19"/>
                  </a:cubicBezTo>
                  <a:cubicBezTo>
                    <a:pt x="15" y="18"/>
                    <a:pt x="14" y="17"/>
                    <a:pt x="13" y="16"/>
                  </a:cubicBezTo>
                  <a:cubicBezTo>
                    <a:pt x="12" y="15"/>
                    <a:pt x="12" y="15"/>
                    <a:pt x="11" y="14"/>
                  </a:cubicBezTo>
                  <a:cubicBezTo>
                    <a:pt x="11" y="14"/>
                    <a:pt x="11" y="14"/>
                    <a:pt x="11" y="14"/>
                  </a:cubicBezTo>
                  <a:cubicBezTo>
                    <a:pt x="11" y="14"/>
                    <a:pt x="11" y="14"/>
                    <a:pt x="11" y="14"/>
                  </a:cubicBezTo>
                  <a:cubicBezTo>
                    <a:pt x="11" y="14"/>
                    <a:pt x="11" y="14"/>
                    <a:pt x="1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3" name="iŝ1îḋê"/>
            <p:cNvSpPr/>
            <p:nvPr/>
          </p:nvSpPr>
          <p:spPr bwMode="auto">
            <a:xfrm>
              <a:off x="5204228" y="-2896981"/>
              <a:ext cx="51920" cy="48774"/>
            </a:xfrm>
            <a:custGeom>
              <a:gdLst>
                <a:gd name="T0" fmla="*/ 22 w 30"/>
                <a:gd name="T1" fmla="*/ 2 h 29"/>
                <a:gd name="T2" fmla="*/ 17 w 30"/>
                <a:gd name="T3" fmla="*/ 0 h 29"/>
                <a:gd name="T4" fmla="*/ 14 w 30"/>
                <a:gd name="T5" fmla="*/ 0 h 29"/>
                <a:gd name="T6" fmla="*/ 11 w 30"/>
                <a:gd name="T7" fmla="*/ 1 h 29"/>
                <a:gd name="T8" fmla="*/ 8 w 30"/>
                <a:gd name="T9" fmla="*/ 3 h 29"/>
                <a:gd name="T10" fmla="*/ 4 w 30"/>
                <a:gd name="T11" fmla="*/ 5 h 29"/>
                <a:gd name="T12" fmla="*/ 2 w 30"/>
                <a:gd name="T13" fmla="*/ 7 h 29"/>
                <a:gd name="T14" fmla="*/ 1 w 30"/>
                <a:gd name="T15" fmla="*/ 9 h 29"/>
                <a:gd name="T16" fmla="*/ 1 w 30"/>
                <a:gd name="T17" fmla="*/ 15 h 29"/>
                <a:gd name="T18" fmla="*/ 5 w 30"/>
                <a:gd name="T19" fmla="*/ 23 h 29"/>
                <a:gd name="T20" fmla="*/ 8 w 30"/>
                <a:gd name="T21" fmla="*/ 26 h 29"/>
                <a:gd name="T22" fmla="*/ 10 w 30"/>
                <a:gd name="T23" fmla="*/ 27 h 29"/>
                <a:gd name="T24" fmla="*/ 12 w 30"/>
                <a:gd name="T25" fmla="*/ 28 h 29"/>
                <a:gd name="T26" fmla="*/ 18 w 30"/>
                <a:gd name="T27" fmla="*/ 28 h 29"/>
                <a:gd name="T28" fmla="*/ 22 w 30"/>
                <a:gd name="T29" fmla="*/ 27 h 29"/>
                <a:gd name="T30" fmla="*/ 29 w 30"/>
                <a:gd name="T31" fmla="*/ 22 h 29"/>
                <a:gd name="T32" fmla="*/ 30 w 30"/>
                <a:gd name="T33" fmla="*/ 14 h 29"/>
                <a:gd name="T34" fmla="*/ 29 w 30"/>
                <a:gd name="T35" fmla="*/ 10 h 29"/>
                <a:gd name="T36" fmla="*/ 29 w 30"/>
                <a:gd name="T37" fmla="*/ 10 h 29"/>
                <a:gd name="T38" fmla="*/ 28 w 30"/>
                <a:gd name="T39" fmla="*/ 8 h 29"/>
                <a:gd name="T40" fmla="*/ 28 w 30"/>
                <a:gd name="T41" fmla="*/ 8 h 29"/>
                <a:gd name="T42" fmla="*/ 22 w 30"/>
                <a:gd name="T43" fmla="*/ 2 h 29"/>
                <a:gd name="T44" fmla="*/ 21 w 30"/>
                <a:gd name="T45" fmla="*/ 16 h 29"/>
                <a:gd name="T46" fmla="*/ 21 w 30"/>
                <a:gd name="T47" fmla="*/ 17 h 29"/>
                <a:gd name="T48" fmla="*/ 20 w 30"/>
                <a:gd name="T49" fmla="*/ 17 h 29"/>
                <a:gd name="T50" fmla="*/ 16 w 30"/>
                <a:gd name="T51" fmla="*/ 19 h 29"/>
                <a:gd name="T52" fmla="*/ 15 w 30"/>
                <a:gd name="T53" fmla="*/ 19 h 29"/>
                <a:gd name="T54" fmla="*/ 14 w 30"/>
                <a:gd name="T55" fmla="*/ 18 h 29"/>
                <a:gd name="T56" fmla="*/ 10 w 30"/>
                <a:gd name="T57" fmla="*/ 14 h 29"/>
                <a:gd name="T58" fmla="*/ 10 w 30"/>
                <a:gd name="T59" fmla="*/ 13 h 29"/>
                <a:gd name="T60" fmla="*/ 11 w 30"/>
                <a:gd name="T61" fmla="*/ 12 h 29"/>
                <a:gd name="T62" fmla="*/ 15 w 30"/>
                <a:gd name="T63" fmla="*/ 10 h 29"/>
                <a:gd name="T64" fmla="*/ 16 w 30"/>
                <a:gd name="T65" fmla="*/ 10 h 29"/>
                <a:gd name="T66" fmla="*/ 17 w 30"/>
                <a:gd name="T67" fmla="*/ 10 h 29"/>
                <a:gd name="T68" fmla="*/ 17 w 30"/>
                <a:gd name="T69" fmla="*/ 10 h 29"/>
                <a:gd name="T70" fmla="*/ 18 w 30"/>
                <a:gd name="T71" fmla="*/ 11 h 29"/>
                <a:gd name="T72" fmla="*/ 19 w 30"/>
                <a:gd name="T73" fmla="*/ 12 h 29"/>
                <a:gd name="T74" fmla="*/ 20 w 30"/>
                <a:gd name="T75" fmla="*/ 13 h 29"/>
                <a:gd name="T76" fmla="*/ 20 w 30"/>
                <a:gd name="T77" fmla="*/ 14 h 29"/>
                <a:gd name="T78" fmla="*/ 21 w 30"/>
                <a:gd name="T79" fmla="*/ 14 h 29"/>
                <a:gd name="T80" fmla="*/ 21 w 30"/>
                <a:gd name="T81" fmla="*/ 16 h 29"/>
                <a:gd name="T82" fmla="*/ 21 w 30"/>
                <a:gd name="T83" fmla="*/ 16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8">
                  <a:moveTo>
                    <a:pt x="22" y="2"/>
                  </a:moveTo>
                  <a:cubicBezTo>
                    <a:pt x="20" y="1"/>
                    <a:pt x="19" y="1"/>
                    <a:pt x="17" y="0"/>
                  </a:cubicBezTo>
                  <a:cubicBezTo>
                    <a:pt x="16" y="0"/>
                    <a:pt x="15" y="0"/>
                    <a:pt x="14" y="0"/>
                  </a:cubicBezTo>
                  <a:cubicBezTo>
                    <a:pt x="13" y="1"/>
                    <a:pt x="12" y="1"/>
                    <a:pt x="11" y="1"/>
                  </a:cubicBezTo>
                  <a:cubicBezTo>
                    <a:pt x="10" y="2"/>
                    <a:pt x="9" y="2"/>
                    <a:pt x="8" y="3"/>
                  </a:cubicBezTo>
                  <a:cubicBezTo>
                    <a:pt x="7" y="3"/>
                    <a:pt x="5" y="4"/>
                    <a:pt x="4" y="5"/>
                  </a:cubicBezTo>
                  <a:cubicBezTo>
                    <a:pt x="3" y="6"/>
                    <a:pt x="3" y="6"/>
                    <a:pt x="2" y="7"/>
                  </a:cubicBezTo>
                  <a:cubicBezTo>
                    <a:pt x="2" y="7"/>
                    <a:pt x="1" y="8"/>
                    <a:pt x="1" y="9"/>
                  </a:cubicBezTo>
                  <a:cubicBezTo>
                    <a:pt x="0" y="11"/>
                    <a:pt x="0" y="13"/>
                    <a:pt x="1" y="15"/>
                  </a:cubicBezTo>
                  <a:cubicBezTo>
                    <a:pt x="1" y="18"/>
                    <a:pt x="4" y="20"/>
                    <a:pt x="5" y="23"/>
                  </a:cubicBezTo>
                  <a:cubicBezTo>
                    <a:pt x="6" y="24"/>
                    <a:pt x="7" y="25"/>
                    <a:pt x="8" y="26"/>
                  </a:cubicBezTo>
                  <a:cubicBezTo>
                    <a:pt x="9" y="26"/>
                    <a:pt x="9" y="26"/>
                    <a:pt x="10" y="27"/>
                  </a:cubicBezTo>
                  <a:cubicBezTo>
                    <a:pt x="11" y="27"/>
                    <a:pt x="12" y="28"/>
                    <a:pt x="12" y="28"/>
                  </a:cubicBezTo>
                  <a:cubicBezTo>
                    <a:pt x="14" y="29"/>
                    <a:pt x="16" y="28"/>
                    <a:pt x="18" y="28"/>
                  </a:cubicBezTo>
                  <a:cubicBezTo>
                    <a:pt x="19" y="28"/>
                    <a:pt x="21" y="27"/>
                    <a:pt x="22" y="27"/>
                  </a:cubicBezTo>
                  <a:cubicBezTo>
                    <a:pt x="24" y="25"/>
                    <a:pt x="27" y="24"/>
                    <a:pt x="29" y="22"/>
                  </a:cubicBezTo>
                  <a:cubicBezTo>
                    <a:pt x="30" y="19"/>
                    <a:pt x="30" y="16"/>
                    <a:pt x="30" y="14"/>
                  </a:cubicBezTo>
                  <a:cubicBezTo>
                    <a:pt x="30" y="12"/>
                    <a:pt x="29" y="11"/>
                    <a:pt x="29" y="10"/>
                  </a:cubicBezTo>
                  <a:cubicBezTo>
                    <a:pt x="29" y="10"/>
                    <a:pt x="29" y="10"/>
                    <a:pt x="29" y="10"/>
                  </a:cubicBezTo>
                  <a:cubicBezTo>
                    <a:pt x="29" y="9"/>
                    <a:pt x="28" y="8"/>
                    <a:pt x="28" y="8"/>
                  </a:cubicBezTo>
                  <a:cubicBezTo>
                    <a:pt x="28" y="8"/>
                    <a:pt x="28" y="8"/>
                    <a:pt x="28" y="8"/>
                  </a:cubicBezTo>
                  <a:cubicBezTo>
                    <a:pt x="26" y="5"/>
                    <a:pt x="24" y="3"/>
                    <a:pt x="22" y="2"/>
                  </a:cubicBezTo>
                  <a:close/>
                  <a:moveTo>
                    <a:pt x="21" y="16"/>
                  </a:moveTo>
                  <a:cubicBezTo>
                    <a:pt x="21" y="16"/>
                    <a:pt x="21" y="17"/>
                    <a:pt x="21" y="17"/>
                  </a:cubicBezTo>
                  <a:cubicBezTo>
                    <a:pt x="20" y="17"/>
                    <a:pt x="20" y="17"/>
                    <a:pt x="20" y="17"/>
                  </a:cubicBezTo>
                  <a:cubicBezTo>
                    <a:pt x="19" y="18"/>
                    <a:pt x="18" y="18"/>
                    <a:pt x="16" y="19"/>
                  </a:cubicBezTo>
                  <a:cubicBezTo>
                    <a:pt x="16" y="19"/>
                    <a:pt x="15" y="19"/>
                    <a:pt x="15" y="19"/>
                  </a:cubicBezTo>
                  <a:cubicBezTo>
                    <a:pt x="15" y="19"/>
                    <a:pt x="14" y="19"/>
                    <a:pt x="14" y="18"/>
                  </a:cubicBezTo>
                  <a:cubicBezTo>
                    <a:pt x="13" y="17"/>
                    <a:pt x="11" y="15"/>
                    <a:pt x="10" y="14"/>
                  </a:cubicBezTo>
                  <a:cubicBezTo>
                    <a:pt x="10" y="13"/>
                    <a:pt x="10" y="13"/>
                    <a:pt x="10" y="13"/>
                  </a:cubicBezTo>
                  <a:cubicBezTo>
                    <a:pt x="10" y="12"/>
                    <a:pt x="10" y="12"/>
                    <a:pt x="11" y="12"/>
                  </a:cubicBezTo>
                  <a:cubicBezTo>
                    <a:pt x="12" y="11"/>
                    <a:pt x="13" y="10"/>
                    <a:pt x="15" y="10"/>
                  </a:cubicBezTo>
                  <a:cubicBezTo>
                    <a:pt x="15" y="10"/>
                    <a:pt x="15" y="10"/>
                    <a:pt x="16" y="10"/>
                  </a:cubicBezTo>
                  <a:cubicBezTo>
                    <a:pt x="16" y="10"/>
                    <a:pt x="16" y="10"/>
                    <a:pt x="17" y="10"/>
                  </a:cubicBezTo>
                  <a:cubicBezTo>
                    <a:pt x="17" y="10"/>
                    <a:pt x="17" y="10"/>
                    <a:pt x="17" y="10"/>
                  </a:cubicBezTo>
                  <a:cubicBezTo>
                    <a:pt x="17" y="10"/>
                    <a:pt x="18" y="10"/>
                    <a:pt x="18" y="11"/>
                  </a:cubicBezTo>
                  <a:cubicBezTo>
                    <a:pt x="18" y="11"/>
                    <a:pt x="19" y="12"/>
                    <a:pt x="19" y="12"/>
                  </a:cubicBezTo>
                  <a:cubicBezTo>
                    <a:pt x="19" y="12"/>
                    <a:pt x="19" y="12"/>
                    <a:pt x="20" y="13"/>
                  </a:cubicBezTo>
                  <a:cubicBezTo>
                    <a:pt x="20" y="13"/>
                    <a:pt x="20" y="13"/>
                    <a:pt x="20" y="14"/>
                  </a:cubicBezTo>
                  <a:cubicBezTo>
                    <a:pt x="20" y="14"/>
                    <a:pt x="20" y="14"/>
                    <a:pt x="21" y="14"/>
                  </a:cubicBezTo>
                  <a:cubicBezTo>
                    <a:pt x="21" y="15"/>
                    <a:pt x="21" y="16"/>
                    <a:pt x="21" y="16"/>
                  </a:cubicBezTo>
                  <a:cubicBezTo>
                    <a:pt x="21" y="16"/>
                    <a:pt x="21" y="16"/>
                    <a:pt x="2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4" name="íṩḷidê"/>
            <p:cNvSpPr/>
            <p:nvPr/>
          </p:nvSpPr>
          <p:spPr bwMode="auto">
            <a:xfrm>
              <a:off x="5191640" y="-2851354"/>
              <a:ext cx="100694" cy="83388"/>
            </a:xfrm>
            <a:custGeom>
              <a:gdLst>
                <a:gd name="T0" fmla="*/ 58 w 60"/>
                <a:gd name="T1" fmla="*/ 9 h 49"/>
                <a:gd name="T2" fmla="*/ 57 w 60"/>
                <a:gd name="T3" fmla="*/ 6 h 49"/>
                <a:gd name="T4" fmla="*/ 53 w 60"/>
                <a:gd name="T5" fmla="*/ 1 h 49"/>
                <a:gd name="T6" fmla="*/ 48 w 60"/>
                <a:gd name="T7" fmla="*/ 0 h 49"/>
                <a:gd name="T8" fmla="*/ 39 w 60"/>
                <a:gd name="T9" fmla="*/ 1 h 49"/>
                <a:gd name="T10" fmla="*/ 32 w 60"/>
                <a:gd name="T11" fmla="*/ 4 h 49"/>
                <a:gd name="T12" fmla="*/ 20 w 60"/>
                <a:gd name="T13" fmla="*/ 12 h 49"/>
                <a:gd name="T14" fmla="*/ 5 w 60"/>
                <a:gd name="T15" fmla="*/ 24 h 49"/>
                <a:gd name="T16" fmla="*/ 1 w 60"/>
                <a:gd name="T17" fmla="*/ 36 h 49"/>
                <a:gd name="T18" fmla="*/ 7 w 60"/>
                <a:gd name="T19" fmla="*/ 44 h 49"/>
                <a:gd name="T20" fmla="*/ 11 w 60"/>
                <a:gd name="T21" fmla="*/ 47 h 49"/>
                <a:gd name="T22" fmla="*/ 18 w 60"/>
                <a:gd name="T23" fmla="*/ 49 h 49"/>
                <a:gd name="T24" fmla="*/ 22 w 60"/>
                <a:gd name="T25" fmla="*/ 47 h 49"/>
                <a:gd name="T26" fmla="*/ 38 w 60"/>
                <a:gd name="T27" fmla="*/ 38 h 49"/>
                <a:gd name="T28" fmla="*/ 54 w 60"/>
                <a:gd name="T29" fmla="*/ 25 h 49"/>
                <a:gd name="T30" fmla="*/ 59 w 60"/>
                <a:gd name="T31" fmla="*/ 13 h 49"/>
                <a:gd name="T32" fmla="*/ 50 w 60"/>
                <a:gd name="T33" fmla="*/ 16 h 49"/>
                <a:gd name="T34" fmla="*/ 49 w 60"/>
                <a:gd name="T35" fmla="*/ 17 h 49"/>
                <a:gd name="T36" fmla="*/ 39 w 60"/>
                <a:gd name="T37" fmla="*/ 25 h 49"/>
                <a:gd name="T38" fmla="*/ 27 w 60"/>
                <a:gd name="T39" fmla="*/ 35 h 49"/>
                <a:gd name="T40" fmla="*/ 17 w 60"/>
                <a:gd name="T41" fmla="*/ 39 h 49"/>
                <a:gd name="T42" fmla="*/ 16 w 60"/>
                <a:gd name="T43" fmla="*/ 39 h 49"/>
                <a:gd name="T44" fmla="*/ 10 w 60"/>
                <a:gd name="T45" fmla="*/ 35 h 49"/>
                <a:gd name="T46" fmla="*/ 10 w 60"/>
                <a:gd name="T47" fmla="*/ 33 h 49"/>
                <a:gd name="T48" fmla="*/ 22 w 60"/>
                <a:gd name="T49" fmla="*/ 22 h 49"/>
                <a:gd name="T50" fmla="*/ 31 w 60"/>
                <a:gd name="T51" fmla="*/ 15 h 49"/>
                <a:gd name="T52" fmla="*/ 41 w 60"/>
                <a:gd name="T53" fmla="*/ 10 h 49"/>
                <a:gd name="T54" fmla="*/ 48 w 60"/>
                <a:gd name="T55" fmla="*/ 9 h 49"/>
                <a:gd name="T56" fmla="*/ 48 w 60"/>
                <a:gd name="T57" fmla="*/ 9 h 49"/>
                <a:gd name="T58" fmla="*/ 49 w 60"/>
                <a:gd name="T59" fmla="*/ 12 h 49"/>
                <a:gd name="T60" fmla="*/ 50 w 60"/>
                <a:gd name="T61" fmla="*/ 14 h 49"/>
                <a:gd name="T62" fmla="*/ 50 w 60"/>
                <a:gd name="T63" fmla="*/ 16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49">
                  <a:moveTo>
                    <a:pt x="58" y="10"/>
                  </a:moveTo>
                  <a:cubicBezTo>
                    <a:pt x="58" y="10"/>
                    <a:pt x="58" y="9"/>
                    <a:pt x="58" y="9"/>
                  </a:cubicBezTo>
                  <a:cubicBezTo>
                    <a:pt x="58" y="8"/>
                    <a:pt x="58" y="7"/>
                    <a:pt x="57" y="6"/>
                  </a:cubicBezTo>
                  <a:cubicBezTo>
                    <a:pt x="57" y="6"/>
                    <a:pt x="57" y="6"/>
                    <a:pt x="57" y="6"/>
                  </a:cubicBezTo>
                  <a:cubicBezTo>
                    <a:pt x="56" y="5"/>
                    <a:pt x="55" y="4"/>
                    <a:pt x="55" y="3"/>
                  </a:cubicBezTo>
                  <a:cubicBezTo>
                    <a:pt x="54" y="2"/>
                    <a:pt x="54" y="2"/>
                    <a:pt x="53" y="1"/>
                  </a:cubicBezTo>
                  <a:cubicBezTo>
                    <a:pt x="52" y="1"/>
                    <a:pt x="52" y="1"/>
                    <a:pt x="51" y="0"/>
                  </a:cubicBezTo>
                  <a:cubicBezTo>
                    <a:pt x="50" y="0"/>
                    <a:pt x="49" y="0"/>
                    <a:pt x="48" y="0"/>
                  </a:cubicBezTo>
                  <a:cubicBezTo>
                    <a:pt x="48" y="0"/>
                    <a:pt x="47" y="0"/>
                    <a:pt x="47" y="0"/>
                  </a:cubicBezTo>
                  <a:cubicBezTo>
                    <a:pt x="44" y="0"/>
                    <a:pt x="42" y="0"/>
                    <a:pt x="39" y="1"/>
                  </a:cubicBezTo>
                  <a:cubicBezTo>
                    <a:pt x="38" y="1"/>
                    <a:pt x="37" y="1"/>
                    <a:pt x="36" y="2"/>
                  </a:cubicBezTo>
                  <a:cubicBezTo>
                    <a:pt x="34" y="2"/>
                    <a:pt x="33" y="3"/>
                    <a:pt x="32" y="4"/>
                  </a:cubicBezTo>
                  <a:cubicBezTo>
                    <a:pt x="30" y="5"/>
                    <a:pt x="28" y="7"/>
                    <a:pt x="25" y="8"/>
                  </a:cubicBezTo>
                  <a:cubicBezTo>
                    <a:pt x="24" y="9"/>
                    <a:pt x="22" y="11"/>
                    <a:pt x="20" y="12"/>
                  </a:cubicBezTo>
                  <a:cubicBezTo>
                    <a:pt x="18" y="14"/>
                    <a:pt x="17" y="15"/>
                    <a:pt x="15" y="16"/>
                  </a:cubicBezTo>
                  <a:cubicBezTo>
                    <a:pt x="12" y="19"/>
                    <a:pt x="8" y="21"/>
                    <a:pt x="5" y="24"/>
                  </a:cubicBezTo>
                  <a:cubicBezTo>
                    <a:pt x="4" y="25"/>
                    <a:pt x="3" y="26"/>
                    <a:pt x="3" y="28"/>
                  </a:cubicBezTo>
                  <a:cubicBezTo>
                    <a:pt x="1" y="30"/>
                    <a:pt x="0" y="33"/>
                    <a:pt x="1" y="36"/>
                  </a:cubicBezTo>
                  <a:cubicBezTo>
                    <a:pt x="1" y="38"/>
                    <a:pt x="2" y="39"/>
                    <a:pt x="3" y="41"/>
                  </a:cubicBezTo>
                  <a:cubicBezTo>
                    <a:pt x="4" y="42"/>
                    <a:pt x="6" y="43"/>
                    <a:pt x="7" y="44"/>
                  </a:cubicBezTo>
                  <a:cubicBezTo>
                    <a:pt x="8" y="45"/>
                    <a:pt x="9" y="46"/>
                    <a:pt x="10" y="46"/>
                  </a:cubicBezTo>
                  <a:cubicBezTo>
                    <a:pt x="10" y="47"/>
                    <a:pt x="11" y="47"/>
                    <a:pt x="11" y="47"/>
                  </a:cubicBezTo>
                  <a:cubicBezTo>
                    <a:pt x="13" y="48"/>
                    <a:pt x="14" y="49"/>
                    <a:pt x="16" y="49"/>
                  </a:cubicBezTo>
                  <a:cubicBezTo>
                    <a:pt x="16" y="49"/>
                    <a:pt x="17" y="49"/>
                    <a:pt x="18" y="49"/>
                  </a:cubicBezTo>
                  <a:cubicBezTo>
                    <a:pt x="19" y="49"/>
                    <a:pt x="19" y="48"/>
                    <a:pt x="20" y="48"/>
                  </a:cubicBezTo>
                  <a:cubicBezTo>
                    <a:pt x="21" y="48"/>
                    <a:pt x="22" y="48"/>
                    <a:pt x="22" y="47"/>
                  </a:cubicBezTo>
                  <a:cubicBezTo>
                    <a:pt x="24" y="47"/>
                    <a:pt x="25" y="47"/>
                    <a:pt x="26" y="46"/>
                  </a:cubicBezTo>
                  <a:cubicBezTo>
                    <a:pt x="30" y="44"/>
                    <a:pt x="34" y="41"/>
                    <a:pt x="38" y="38"/>
                  </a:cubicBezTo>
                  <a:cubicBezTo>
                    <a:pt x="41" y="35"/>
                    <a:pt x="45" y="32"/>
                    <a:pt x="48" y="30"/>
                  </a:cubicBezTo>
                  <a:cubicBezTo>
                    <a:pt x="50" y="28"/>
                    <a:pt x="52" y="27"/>
                    <a:pt x="54" y="25"/>
                  </a:cubicBezTo>
                  <a:cubicBezTo>
                    <a:pt x="56" y="23"/>
                    <a:pt x="58" y="22"/>
                    <a:pt x="59" y="19"/>
                  </a:cubicBezTo>
                  <a:cubicBezTo>
                    <a:pt x="59" y="17"/>
                    <a:pt x="60" y="15"/>
                    <a:pt x="59" y="13"/>
                  </a:cubicBezTo>
                  <a:cubicBezTo>
                    <a:pt x="59" y="12"/>
                    <a:pt x="59" y="11"/>
                    <a:pt x="58" y="10"/>
                  </a:cubicBezTo>
                  <a:close/>
                  <a:moveTo>
                    <a:pt x="50" y="16"/>
                  </a:moveTo>
                  <a:cubicBezTo>
                    <a:pt x="50" y="16"/>
                    <a:pt x="50" y="16"/>
                    <a:pt x="50" y="16"/>
                  </a:cubicBezTo>
                  <a:cubicBezTo>
                    <a:pt x="50" y="16"/>
                    <a:pt x="50" y="17"/>
                    <a:pt x="49" y="17"/>
                  </a:cubicBezTo>
                  <a:cubicBezTo>
                    <a:pt x="48" y="18"/>
                    <a:pt x="47" y="19"/>
                    <a:pt x="45" y="20"/>
                  </a:cubicBezTo>
                  <a:cubicBezTo>
                    <a:pt x="43" y="22"/>
                    <a:pt x="41" y="24"/>
                    <a:pt x="39" y="25"/>
                  </a:cubicBezTo>
                  <a:cubicBezTo>
                    <a:pt x="37" y="27"/>
                    <a:pt x="35" y="29"/>
                    <a:pt x="33" y="30"/>
                  </a:cubicBezTo>
                  <a:cubicBezTo>
                    <a:pt x="31" y="32"/>
                    <a:pt x="29" y="33"/>
                    <a:pt x="27" y="35"/>
                  </a:cubicBezTo>
                  <a:cubicBezTo>
                    <a:pt x="24" y="36"/>
                    <a:pt x="21" y="38"/>
                    <a:pt x="18" y="39"/>
                  </a:cubicBezTo>
                  <a:cubicBezTo>
                    <a:pt x="18" y="39"/>
                    <a:pt x="17" y="39"/>
                    <a:pt x="17" y="39"/>
                  </a:cubicBezTo>
                  <a:cubicBezTo>
                    <a:pt x="17" y="39"/>
                    <a:pt x="16" y="39"/>
                    <a:pt x="16" y="39"/>
                  </a:cubicBezTo>
                  <a:cubicBezTo>
                    <a:pt x="16" y="39"/>
                    <a:pt x="16" y="39"/>
                    <a:pt x="16" y="39"/>
                  </a:cubicBezTo>
                  <a:cubicBezTo>
                    <a:pt x="14" y="38"/>
                    <a:pt x="13" y="37"/>
                    <a:pt x="12" y="36"/>
                  </a:cubicBezTo>
                  <a:cubicBezTo>
                    <a:pt x="11" y="36"/>
                    <a:pt x="11" y="35"/>
                    <a:pt x="10" y="35"/>
                  </a:cubicBezTo>
                  <a:cubicBezTo>
                    <a:pt x="10" y="34"/>
                    <a:pt x="10" y="34"/>
                    <a:pt x="10" y="34"/>
                  </a:cubicBezTo>
                  <a:cubicBezTo>
                    <a:pt x="10" y="33"/>
                    <a:pt x="10" y="33"/>
                    <a:pt x="10" y="33"/>
                  </a:cubicBezTo>
                  <a:cubicBezTo>
                    <a:pt x="10" y="33"/>
                    <a:pt x="11" y="32"/>
                    <a:pt x="11" y="32"/>
                  </a:cubicBezTo>
                  <a:cubicBezTo>
                    <a:pt x="15" y="28"/>
                    <a:pt x="18" y="25"/>
                    <a:pt x="22" y="22"/>
                  </a:cubicBezTo>
                  <a:cubicBezTo>
                    <a:pt x="24" y="21"/>
                    <a:pt x="26" y="20"/>
                    <a:pt x="28" y="18"/>
                  </a:cubicBezTo>
                  <a:cubicBezTo>
                    <a:pt x="29" y="17"/>
                    <a:pt x="30" y="16"/>
                    <a:pt x="31" y="15"/>
                  </a:cubicBezTo>
                  <a:cubicBezTo>
                    <a:pt x="32" y="14"/>
                    <a:pt x="33" y="14"/>
                    <a:pt x="34" y="13"/>
                  </a:cubicBezTo>
                  <a:cubicBezTo>
                    <a:pt x="37" y="12"/>
                    <a:pt x="39" y="11"/>
                    <a:pt x="41" y="10"/>
                  </a:cubicBezTo>
                  <a:cubicBezTo>
                    <a:pt x="43" y="9"/>
                    <a:pt x="44" y="9"/>
                    <a:pt x="46" y="9"/>
                  </a:cubicBezTo>
                  <a:cubicBezTo>
                    <a:pt x="46" y="9"/>
                    <a:pt x="47" y="9"/>
                    <a:pt x="48" y="9"/>
                  </a:cubicBezTo>
                  <a:cubicBezTo>
                    <a:pt x="48" y="9"/>
                    <a:pt x="48" y="9"/>
                    <a:pt x="48" y="9"/>
                  </a:cubicBezTo>
                  <a:cubicBezTo>
                    <a:pt x="48" y="9"/>
                    <a:pt x="48" y="9"/>
                    <a:pt x="48" y="9"/>
                  </a:cubicBezTo>
                  <a:cubicBezTo>
                    <a:pt x="48" y="10"/>
                    <a:pt x="49" y="10"/>
                    <a:pt x="49" y="11"/>
                  </a:cubicBezTo>
                  <a:cubicBezTo>
                    <a:pt x="49" y="11"/>
                    <a:pt x="49" y="11"/>
                    <a:pt x="49" y="12"/>
                  </a:cubicBezTo>
                  <a:cubicBezTo>
                    <a:pt x="49" y="12"/>
                    <a:pt x="49" y="13"/>
                    <a:pt x="50" y="13"/>
                  </a:cubicBezTo>
                  <a:cubicBezTo>
                    <a:pt x="50" y="14"/>
                    <a:pt x="50" y="14"/>
                    <a:pt x="50" y="14"/>
                  </a:cubicBezTo>
                  <a:cubicBezTo>
                    <a:pt x="50" y="14"/>
                    <a:pt x="50" y="15"/>
                    <a:pt x="50" y="15"/>
                  </a:cubicBezTo>
                  <a:cubicBezTo>
                    <a:pt x="50" y="15"/>
                    <a:pt x="50" y="16"/>
                    <a:pt x="5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5" name="íṡlïḑè"/>
            <p:cNvSpPr/>
            <p:nvPr/>
          </p:nvSpPr>
          <p:spPr bwMode="auto">
            <a:xfrm>
              <a:off x="5128706" y="-2907994"/>
              <a:ext cx="47200" cy="48774"/>
            </a:xfrm>
            <a:custGeom>
              <a:gdLst>
                <a:gd name="T0" fmla="*/ 3 w 28"/>
                <a:gd name="T1" fmla="*/ 21 h 28"/>
                <a:gd name="T2" fmla="*/ 8 w 28"/>
                <a:gd name="T3" fmla="*/ 26 h 28"/>
                <a:gd name="T4" fmla="*/ 10 w 28"/>
                <a:gd name="T5" fmla="*/ 27 h 28"/>
                <a:gd name="T6" fmla="*/ 12 w 28"/>
                <a:gd name="T7" fmla="*/ 28 h 28"/>
                <a:gd name="T8" fmla="*/ 15 w 28"/>
                <a:gd name="T9" fmla="*/ 27 h 28"/>
                <a:gd name="T10" fmla="*/ 18 w 28"/>
                <a:gd name="T11" fmla="*/ 27 h 28"/>
                <a:gd name="T12" fmla="*/ 20 w 28"/>
                <a:gd name="T13" fmla="*/ 25 h 28"/>
                <a:gd name="T14" fmla="*/ 23 w 28"/>
                <a:gd name="T15" fmla="*/ 24 h 28"/>
                <a:gd name="T16" fmla="*/ 25 w 28"/>
                <a:gd name="T17" fmla="*/ 22 h 28"/>
                <a:gd name="T18" fmla="*/ 28 w 28"/>
                <a:gd name="T19" fmla="*/ 17 h 28"/>
                <a:gd name="T20" fmla="*/ 28 w 28"/>
                <a:gd name="T21" fmla="*/ 12 h 28"/>
                <a:gd name="T22" fmla="*/ 28 w 28"/>
                <a:gd name="T23" fmla="*/ 10 h 28"/>
                <a:gd name="T24" fmla="*/ 28 w 28"/>
                <a:gd name="T25" fmla="*/ 9 h 28"/>
                <a:gd name="T26" fmla="*/ 27 w 28"/>
                <a:gd name="T27" fmla="*/ 7 h 28"/>
                <a:gd name="T28" fmla="*/ 26 w 28"/>
                <a:gd name="T29" fmla="*/ 7 h 28"/>
                <a:gd name="T30" fmla="*/ 24 w 28"/>
                <a:gd name="T31" fmla="*/ 4 h 28"/>
                <a:gd name="T32" fmla="*/ 22 w 28"/>
                <a:gd name="T33" fmla="*/ 2 h 28"/>
                <a:gd name="T34" fmla="*/ 19 w 28"/>
                <a:gd name="T35" fmla="*/ 1 h 28"/>
                <a:gd name="T36" fmla="*/ 17 w 28"/>
                <a:gd name="T37" fmla="*/ 0 h 28"/>
                <a:gd name="T38" fmla="*/ 14 w 28"/>
                <a:gd name="T39" fmla="*/ 1 h 28"/>
                <a:gd name="T40" fmla="*/ 12 w 28"/>
                <a:gd name="T41" fmla="*/ 1 h 28"/>
                <a:gd name="T42" fmla="*/ 9 w 28"/>
                <a:gd name="T43" fmla="*/ 3 h 28"/>
                <a:gd name="T44" fmla="*/ 6 w 28"/>
                <a:gd name="T45" fmla="*/ 5 h 28"/>
                <a:gd name="T46" fmla="*/ 5 w 28"/>
                <a:gd name="T47" fmla="*/ 6 h 28"/>
                <a:gd name="T48" fmla="*/ 3 w 28"/>
                <a:gd name="T49" fmla="*/ 7 h 28"/>
                <a:gd name="T50" fmla="*/ 1 w 28"/>
                <a:gd name="T51" fmla="*/ 10 h 28"/>
                <a:gd name="T52" fmla="*/ 1 w 28"/>
                <a:gd name="T53" fmla="*/ 17 h 28"/>
                <a:gd name="T54" fmla="*/ 3 w 28"/>
                <a:gd name="T55" fmla="*/ 21 h 28"/>
                <a:gd name="T56" fmla="*/ 13 w 28"/>
                <a:gd name="T57" fmla="*/ 18 h 28"/>
                <a:gd name="T58" fmla="*/ 13 w 28"/>
                <a:gd name="T59" fmla="*/ 18 h 28"/>
                <a:gd name="T60" fmla="*/ 13 w 28"/>
                <a:gd name="T61" fmla="*/ 18 h 28"/>
                <a:gd name="T62" fmla="*/ 16 w 28"/>
                <a:gd name="T63" fmla="*/ 10 h 28"/>
                <a:gd name="T64" fmla="*/ 16 w 28"/>
                <a:gd name="T65" fmla="*/ 10 h 28"/>
                <a:gd name="T66" fmla="*/ 16 w 28"/>
                <a:gd name="T67" fmla="*/ 10 h 28"/>
                <a:gd name="T68" fmla="*/ 16 w 28"/>
                <a:gd name="T69" fmla="*/ 10 h 28"/>
                <a:gd name="T70" fmla="*/ 16 w 28"/>
                <a:gd name="T71" fmla="*/ 10 h 28"/>
                <a:gd name="T72" fmla="*/ 16 w 28"/>
                <a:gd name="T73" fmla="*/ 10 h 28"/>
                <a:gd name="T74" fmla="*/ 16 w 28"/>
                <a:gd name="T75" fmla="*/ 10 h 28"/>
                <a:gd name="T76" fmla="*/ 15 w 28"/>
                <a:gd name="T77" fmla="*/ 10 h 28"/>
                <a:gd name="T78" fmla="*/ 16 w 28"/>
                <a:gd name="T79" fmla="*/ 10 h 28"/>
                <a:gd name="T80" fmla="*/ 12 w 28"/>
                <a:gd name="T81" fmla="*/ 12 h 28"/>
                <a:gd name="T82" fmla="*/ 14 w 28"/>
                <a:gd name="T83" fmla="*/ 10 h 28"/>
                <a:gd name="T84" fmla="*/ 15 w 28"/>
                <a:gd name="T85" fmla="*/ 10 h 28"/>
                <a:gd name="T86" fmla="*/ 16 w 28"/>
                <a:gd name="T87" fmla="*/ 10 h 28"/>
                <a:gd name="T88" fmla="*/ 16 w 28"/>
                <a:gd name="T89" fmla="*/ 10 h 28"/>
                <a:gd name="T90" fmla="*/ 17 w 28"/>
                <a:gd name="T91" fmla="*/ 10 h 28"/>
                <a:gd name="T92" fmla="*/ 17 w 28"/>
                <a:gd name="T93" fmla="*/ 10 h 28"/>
                <a:gd name="T94" fmla="*/ 18 w 28"/>
                <a:gd name="T95" fmla="*/ 11 h 28"/>
                <a:gd name="T96" fmla="*/ 19 w 28"/>
                <a:gd name="T97" fmla="*/ 13 h 28"/>
                <a:gd name="T98" fmla="*/ 19 w 28"/>
                <a:gd name="T99" fmla="*/ 13 h 28"/>
                <a:gd name="T100" fmla="*/ 19 w 28"/>
                <a:gd name="T101" fmla="*/ 14 h 28"/>
                <a:gd name="T102" fmla="*/ 19 w 28"/>
                <a:gd name="T103" fmla="*/ 14 h 28"/>
                <a:gd name="T104" fmla="*/ 17 w 28"/>
                <a:gd name="T105" fmla="*/ 16 h 28"/>
                <a:gd name="T106" fmla="*/ 17 w 28"/>
                <a:gd name="T107" fmla="*/ 17 h 28"/>
                <a:gd name="T108" fmla="*/ 14 w 28"/>
                <a:gd name="T109" fmla="*/ 18 h 28"/>
                <a:gd name="T110" fmla="*/ 14 w 28"/>
                <a:gd name="T111" fmla="*/ 18 h 28"/>
                <a:gd name="T112" fmla="*/ 11 w 28"/>
                <a:gd name="T113" fmla="*/ 16 h 28"/>
                <a:gd name="T114" fmla="*/ 10 w 28"/>
                <a:gd name="T115" fmla="*/ 15 h 28"/>
                <a:gd name="T116" fmla="*/ 10 w 28"/>
                <a:gd name="T117" fmla="*/ 15 h 28"/>
                <a:gd name="T118" fmla="*/ 10 w 28"/>
                <a:gd name="T119" fmla="*/ 14 h 28"/>
                <a:gd name="T120" fmla="*/ 12 w 28"/>
                <a:gd name="T121" fmla="*/ 12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8">
                  <a:moveTo>
                    <a:pt x="3" y="21"/>
                  </a:moveTo>
                  <a:cubicBezTo>
                    <a:pt x="5" y="23"/>
                    <a:pt x="6" y="25"/>
                    <a:pt x="8" y="26"/>
                  </a:cubicBezTo>
                  <a:cubicBezTo>
                    <a:pt x="9" y="26"/>
                    <a:pt x="10" y="27"/>
                    <a:pt x="10" y="27"/>
                  </a:cubicBezTo>
                  <a:cubicBezTo>
                    <a:pt x="11" y="27"/>
                    <a:pt x="12" y="27"/>
                    <a:pt x="12" y="28"/>
                  </a:cubicBezTo>
                  <a:cubicBezTo>
                    <a:pt x="13" y="28"/>
                    <a:pt x="14" y="28"/>
                    <a:pt x="15" y="27"/>
                  </a:cubicBezTo>
                  <a:cubicBezTo>
                    <a:pt x="16" y="27"/>
                    <a:pt x="17" y="27"/>
                    <a:pt x="18" y="27"/>
                  </a:cubicBezTo>
                  <a:cubicBezTo>
                    <a:pt x="19" y="26"/>
                    <a:pt x="20" y="26"/>
                    <a:pt x="20" y="25"/>
                  </a:cubicBezTo>
                  <a:cubicBezTo>
                    <a:pt x="21" y="25"/>
                    <a:pt x="22" y="24"/>
                    <a:pt x="23" y="24"/>
                  </a:cubicBezTo>
                  <a:cubicBezTo>
                    <a:pt x="24" y="23"/>
                    <a:pt x="24" y="22"/>
                    <a:pt x="25" y="22"/>
                  </a:cubicBezTo>
                  <a:cubicBezTo>
                    <a:pt x="26" y="20"/>
                    <a:pt x="27" y="19"/>
                    <a:pt x="28" y="17"/>
                  </a:cubicBezTo>
                  <a:cubicBezTo>
                    <a:pt x="28" y="16"/>
                    <a:pt x="28" y="14"/>
                    <a:pt x="28" y="12"/>
                  </a:cubicBezTo>
                  <a:cubicBezTo>
                    <a:pt x="28" y="12"/>
                    <a:pt x="28" y="11"/>
                    <a:pt x="28" y="10"/>
                  </a:cubicBezTo>
                  <a:cubicBezTo>
                    <a:pt x="28" y="10"/>
                    <a:pt x="28" y="10"/>
                    <a:pt x="28" y="9"/>
                  </a:cubicBezTo>
                  <a:cubicBezTo>
                    <a:pt x="27" y="8"/>
                    <a:pt x="27" y="8"/>
                    <a:pt x="27" y="7"/>
                  </a:cubicBezTo>
                  <a:cubicBezTo>
                    <a:pt x="27" y="7"/>
                    <a:pt x="27" y="7"/>
                    <a:pt x="26" y="7"/>
                  </a:cubicBezTo>
                  <a:cubicBezTo>
                    <a:pt x="26" y="6"/>
                    <a:pt x="25" y="5"/>
                    <a:pt x="24" y="4"/>
                  </a:cubicBezTo>
                  <a:cubicBezTo>
                    <a:pt x="23" y="3"/>
                    <a:pt x="23" y="3"/>
                    <a:pt x="22" y="2"/>
                  </a:cubicBezTo>
                  <a:cubicBezTo>
                    <a:pt x="21" y="2"/>
                    <a:pt x="20" y="1"/>
                    <a:pt x="19" y="1"/>
                  </a:cubicBezTo>
                  <a:cubicBezTo>
                    <a:pt x="19" y="1"/>
                    <a:pt x="18" y="1"/>
                    <a:pt x="17" y="0"/>
                  </a:cubicBezTo>
                  <a:cubicBezTo>
                    <a:pt x="16" y="0"/>
                    <a:pt x="15" y="0"/>
                    <a:pt x="14" y="1"/>
                  </a:cubicBezTo>
                  <a:cubicBezTo>
                    <a:pt x="13" y="1"/>
                    <a:pt x="12" y="1"/>
                    <a:pt x="12" y="1"/>
                  </a:cubicBezTo>
                  <a:cubicBezTo>
                    <a:pt x="11" y="2"/>
                    <a:pt x="10" y="2"/>
                    <a:pt x="9" y="3"/>
                  </a:cubicBezTo>
                  <a:cubicBezTo>
                    <a:pt x="8" y="3"/>
                    <a:pt x="7" y="4"/>
                    <a:pt x="6" y="5"/>
                  </a:cubicBezTo>
                  <a:cubicBezTo>
                    <a:pt x="5" y="5"/>
                    <a:pt x="5" y="6"/>
                    <a:pt x="5" y="6"/>
                  </a:cubicBezTo>
                  <a:cubicBezTo>
                    <a:pt x="4" y="6"/>
                    <a:pt x="4" y="6"/>
                    <a:pt x="3" y="7"/>
                  </a:cubicBezTo>
                  <a:cubicBezTo>
                    <a:pt x="2" y="8"/>
                    <a:pt x="2" y="9"/>
                    <a:pt x="1" y="10"/>
                  </a:cubicBezTo>
                  <a:cubicBezTo>
                    <a:pt x="0" y="12"/>
                    <a:pt x="0" y="14"/>
                    <a:pt x="1" y="17"/>
                  </a:cubicBezTo>
                  <a:cubicBezTo>
                    <a:pt x="1" y="19"/>
                    <a:pt x="2" y="20"/>
                    <a:pt x="3" y="21"/>
                  </a:cubicBezTo>
                  <a:close/>
                  <a:moveTo>
                    <a:pt x="13" y="18"/>
                  </a:moveTo>
                  <a:cubicBezTo>
                    <a:pt x="13" y="18"/>
                    <a:pt x="13" y="18"/>
                    <a:pt x="13" y="18"/>
                  </a:cubicBezTo>
                  <a:cubicBezTo>
                    <a:pt x="13" y="18"/>
                    <a:pt x="13" y="18"/>
                    <a:pt x="13" y="18"/>
                  </a:cubicBezTo>
                  <a:close/>
                  <a:moveTo>
                    <a:pt x="16" y="10"/>
                  </a:moveTo>
                  <a:cubicBezTo>
                    <a:pt x="16" y="10"/>
                    <a:pt x="16" y="10"/>
                    <a:pt x="16" y="10"/>
                  </a:cubicBezTo>
                  <a:cubicBezTo>
                    <a:pt x="16" y="10"/>
                    <a:pt x="16" y="10"/>
                    <a:pt x="16" y="10"/>
                  </a:cubicBezTo>
                  <a:cubicBezTo>
                    <a:pt x="16" y="10"/>
                    <a:pt x="16" y="10"/>
                    <a:pt x="16" y="10"/>
                  </a:cubicBezTo>
                  <a:cubicBezTo>
                    <a:pt x="16" y="10"/>
                    <a:pt x="16" y="10"/>
                    <a:pt x="16" y="10"/>
                  </a:cubicBezTo>
                  <a:close/>
                  <a:moveTo>
                    <a:pt x="16" y="10"/>
                  </a:moveTo>
                  <a:cubicBezTo>
                    <a:pt x="16" y="10"/>
                    <a:pt x="16" y="10"/>
                    <a:pt x="16" y="10"/>
                  </a:cubicBezTo>
                  <a:cubicBezTo>
                    <a:pt x="16" y="10"/>
                    <a:pt x="15" y="10"/>
                    <a:pt x="15" y="10"/>
                  </a:cubicBezTo>
                  <a:cubicBezTo>
                    <a:pt x="15" y="10"/>
                    <a:pt x="16" y="10"/>
                    <a:pt x="16" y="10"/>
                  </a:cubicBezTo>
                  <a:close/>
                  <a:moveTo>
                    <a:pt x="12" y="12"/>
                  </a:moveTo>
                  <a:cubicBezTo>
                    <a:pt x="13" y="11"/>
                    <a:pt x="13" y="11"/>
                    <a:pt x="14" y="10"/>
                  </a:cubicBezTo>
                  <a:cubicBezTo>
                    <a:pt x="14" y="10"/>
                    <a:pt x="15" y="10"/>
                    <a:pt x="15" y="10"/>
                  </a:cubicBezTo>
                  <a:cubicBezTo>
                    <a:pt x="15" y="10"/>
                    <a:pt x="16" y="10"/>
                    <a:pt x="16" y="10"/>
                  </a:cubicBezTo>
                  <a:cubicBezTo>
                    <a:pt x="16" y="10"/>
                    <a:pt x="16" y="10"/>
                    <a:pt x="16" y="10"/>
                  </a:cubicBezTo>
                  <a:cubicBezTo>
                    <a:pt x="16" y="10"/>
                    <a:pt x="17" y="10"/>
                    <a:pt x="17" y="10"/>
                  </a:cubicBezTo>
                  <a:cubicBezTo>
                    <a:pt x="17" y="10"/>
                    <a:pt x="17" y="10"/>
                    <a:pt x="17" y="10"/>
                  </a:cubicBezTo>
                  <a:cubicBezTo>
                    <a:pt x="18" y="11"/>
                    <a:pt x="18" y="11"/>
                    <a:pt x="18" y="11"/>
                  </a:cubicBezTo>
                  <a:cubicBezTo>
                    <a:pt x="18" y="12"/>
                    <a:pt x="18" y="12"/>
                    <a:pt x="19" y="13"/>
                  </a:cubicBezTo>
                  <a:cubicBezTo>
                    <a:pt x="19" y="13"/>
                    <a:pt x="19" y="13"/>
                    <a:pt x="19" y="13"/>
                  </a:cubicBezTo>
                  <a:cubicBezTo>
                    <a:pt x="19" y="14"/>
                    <a:pt x="19" y="14"/>
                    <a:pt x="19" y="14"/>
                  </a:cubicBezTo>
                  <a:cubicBezTo>
                    <a:pt x="19" y="14"/>
                    <a:pt x="19" y="14"/>
                    <a:pt x="19" y="14"/>
                  </a:cubicBezTo>
                  <a:cubicBezTo>
                    <a:pt x="19" y="15"/>
                    <a:pt x="18" y="16"/>
                    <a:pt x="17" y="16"/>
                  </a:cubicBezTo>
                  <a:cubicBezTo>
                    <a:pt x="17" y="16"/>
                    <a:pt x="17" y="17"/>
                    <a:pt x="17" y="17"/>
                  </a:cubicBezTo>
                  <a:cubicBezTo>
                    <a:pt x="16" y="17"/>
                    <a:pt x="15" y="18"/>
                    <a:pt x="14" y="18"/>
                  </a:cubicBezTo>
                  <a:cubicBezTo>
                    <a:pt x="14" y="18"/>
                    <a:pt x="14" y="18"/>
                    <a:pt x="14" y="18"/>
                  </a:cubicBezTo>
                  <a:cubicBezTo>
                    <a:pt x="13" y="18"/>
                    <a:pt x="12" y="17"/>
                    <a:pt x="11" y="16"/>
                  </a:cubicBezTo>
                  <a:cubicBezTo>
                    <a:pt x="11" y="16"/>
                    <a:pt x="10" y="15"/>
                    <a:pt x="10" y="15"/>
                  </a:cubicBezTo>
                  <a:cubicBezTo>
                    <a:pt x="10" y="15"/>
                    <a:pt x="10" y="15"/>
                    <a:pt x="10" y="15"/>
                  </a:cubicBezTo>
                  <a:cubicBezTo>
                    <a:pt x="10" y="14"/>
                    <a:pt x="10" y="14"/>
                    <a:pt x="10" y="14"/>
                  </a:cubicBezTo>
                  <a:cubicBezTo>
                    <a:pt x="10" y="13"/>
                    <a:pt x="11" y="12"/>
                    <a:pt x="1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sp>
          <p:nvSpPr>
            <p:cNvPr id="86" name="iṥļîďè"/>
            <p:cNvSpPr/>
            <p:nvPr/>
          </p:nvSpPr>
          <p:spPr bwMode="auto">
            <a:xfrm>
              <a:off x="5160173" y="-2863940"/>
              <a:ext cx="50347" cy="45628"/>
            </a:xfrm>
            <a:custGeom>
              <a:gdLst>
                <a:gd name="T0" fmla="*/ 25 w 29"/>
                <a:gd name="T1" fmla="*/ 21 h 27"/>
                <a:gd name="T2" fmla="*/ 27 w 29"/>
                <a:gd name="T3" fmla="*/ 19 h 27"/>
                <a:gd name="T4" fmla="*/ 29 w 29"/>
                <a:gd name="T5" fmla="*/ 15 h 27"/>
                <a:gd name="T6" fmla="*/ 29 w 29"/>
                <a:gd name="T7" fmla="*/ 13 h 27"/>
                <a:gd name="T8" fmla="*/ 28 w 29"/>
                <a:gd name="T9" fmla="*/ 11 h 27"/>
                <a:gd name="T10" fmla="*/ 28 w 29"/>
                <a:gd name="T11" fmla="*/ 10 h 27"/>
                <a:gd name="T12" fmla="*/ 26 w 29"/>
                <a:gd name="T13" fmla="*/ 7 h 27"/>
                <a:gd name="T14" fmla="*/ 26 w 29"/>
                <a:gd name="T15" fmla="*/ 6 h 27"/>
                <a:gd name="T16" fmla="*/ 25 w 29"/>
                <a:gd name="T17" fmla="*/ 6 h 27"/>
                <a:gd name="T18" fmla="*/ 25 w 29"/>
                <a:gd name="T19" fmla="*/ 5 h 27"/>
                <a:gd name="T20" fmla="*/ 22 w 29"/>
                <a:gd name="T21" fmla="*/ 3 h 27"/>
                <a:gd name="T22" fmla="*/ 20 w 29"/>
                <a:gd name="T23" fmla="*/ 1 h 27"/>
                <a:gd name="T24" fmla="*/ 18 w 29"/>
                <a:gd name="T25" fmla="*/ 1 h 27"/>
                <a:gd name="T26" fmla="*/ 13 w 29"/>
                <a:gd name="T27" fmla="*/ 1 h 27"/>
                <a:gd name="T28" fmla="*/ 11 w 29"/>
                <a:gd name="T29" fmla="*/ 2 h 27"/>
                <a:gd name="T30" fmla="*/ 9 w 29"/>
                <a:gd name="T31" fmla="*/ 3 h 27"/>
                <a:gd name="T32" fmla="*/ 5 w 29"/>
                <a:gd name="T33" fmla="*/ 5 h 27"/>
                <a:gd name="T34" fmla="*/ 3 w 29"/>
                <a:gd name="T35" fmla="*/ 6 h 27"/>
                <a:gd name="T36" fmla="*/ 1 w 29"/>
                <a:gd name="T37" fmla="*/ 10 h 27"/>
                <a:gd name="T38" fmla="*/ 1 w 29"/>
                <a:gd name="T39" fmla="*/ 19 h 27"/>
                <a:gd name="T40" fmla="*/ 4 w 29"/>
                <a:gd name="T41" fmla="*/ 23 h 27"/>
                <a:gd name="T42" fmla="*/ 6 w 29"/>
                <a:gd name="T43" fmla="*/ 25 h 27"/>
                <a:gd name="T44" fmla="*/ 11 w 29"/>
                <a:gd name="T45" fmla="*/ 27 h 27"/>
                <a:gd name="T46" fmla="*/ 13 w 29"/>
                <a:gd name="T47" fmla="*/ 27 h 27"/>
                <a:gd name="T48" fmla="*/ 14 w 29"/>
                <a:gd name="T49" fmla="*/ 27 h 27"/>
                <a:gd name="T50" fmla="*/ 15 w 29"/>
                <a:gd name="T51" fmla="*/ 27 h 27"/>
                <a:gd name="T52" fmla="*/ 17 w 29"/>
                <a:gd name="T53" fmla="*/ 26 h 27"/>
                <a:gd name="T54" fmla="*/ 24 w 29"/>
                <a:gd name="T55" fmla="*/ 22 h 27"/>
                <a:gd name="T56" fmla="*/ 25 w 29"/>
                <a:gd name="T57" fmla="*/ 21 h 27"/>
                <a:gd name="T58" fmla="*/ 9 w 29"/>
                <a:gd name="T59" fmla="*/ 13 h 27"/>
                <a:gd name="T60" fmla="*/ 9 w 29"/>
                <a:gd name="T61" fmla="*/ 13 h 27"/>
                <a:gd name="T62" fmla="*/ 9 w 29"/>
                <a:gd name="T63" fmla="*/ 13 h 27"/>
                <a:gd name="T64" fmla="*/ 9 w 29"/>
                <a:gd name="T65" fmla="*/ 13 h 27"/>
                <a:gd name="T66" fmla="*/ 17 w 29"/>
                <a:gd name="T67" fmla="*/ 16 h 27"/>
                <a:gd name="T68" fmla="*/ 13 w 29"/>
                <a:gd name="T69" fmla="*/ 18 h 27"/>
                <a:gd name="T70" fmla="*/ 12 w 29"/>
                <a:gd name="T71" fmla="*/ 19 h 27"/>
                <a:gd name="T72" fmla="*/ 12 w 29"/>
                <a:gd name="T73" fmla="*/ 19 h 27"/>
                <a:gd name="T74" fmla="*/ 12 w 29"/>
                <a:gd name="T75" fmla="*/ 18 h 27"/>
                <a:gd name="T76" fmla="*/ 11 w 29"/>
                <a:gd name="T77" fmla="*/ 17 h 27"/>
                <a:gd name="T78" fmla="*/ 10 w 29"/>
                <a:gd name="T79" fmla="*/ 14 h 27"/>
                <a:gd name="T80" fmla="*/ 9 w 29"/>
                <a:gd name="T81" fmla="*/ 13 h 27"/>
                <a:gd name="T82" fmla="*/ 11 w 29"/>
                <a:gd name="T83" fmla="*/ 13 h 27"/>
                <a:gd name="T84" fmla="*/ 13 w 29"/>
                <a:gd name="T85" fmla="*/ 11 h 27"/>
                <a:gd name="T86" fmla="*/ 15 w 29"/>
                <a:gd name="T87" fmla="*/ 10 h 27"/>
                <a:gd name="T88" fmla="*/ 16 w 29"/>
                <a:gd name="T89" fmla="*/ 10 h 27"/>
                <a:gd name="T90" fmla="*/ 16 w 29"/>
                <a:gd name="T91" fmla="*/ 10 h 27"/>
                <a:gd name="T92" fmla="*/ 16 w 29"/>
                <a:gd name="T93" fmla="*/ 10 h 27"/>
                <a:gd name="T94" fmla="*/ 17 w 29"/>
                <a:gd name="T95" fmla="*/ 11 h 27"/>
                <a:gd name="T96" fmla="*/ 18 w 29"/>
                <a:gd name="T97" fmla="*/ 12 h 27"/>
                <a:gd name="T98" fmla="*/ 19 w 29"/>
                <a:gd name="T99" fmla="*/ 13 h 27"/>
                <a:gd name="T100" fmla="*/ 19 w 29"/>
                <a:gd name="T101" fmla="*/ 14 h 27"/>
                <a:gd name="T102" fmla="*/ 17 w 29"/>
                <a:gd name="T103" fmla="*/ 1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7">
                  <a:moveTo>
                    <a:pt x="25" y="21"/>
                  </a:moveTo>
                  <a:cubicBezTo>
                    <a:pt x="26" y="21"/>
                    <a:pt x="27" y="20"/>
                    <a:pt x="27" y="19"/>
                  </a:cubicBezTo>
                  <a:cubicBezTo>
                    <a:pt x="28" y="18"/>
                    <a:pt x="29" y="16"/>
                    <a:pt x="29" y="15"/>
                  </a:cubicBezTo>
                  <a:cubicBezTo>
                    <a:pt x="29" y="14"/>
                    <a:pt x="29" y="14"/>
                    <a:pt x="29" y="13"/>
                  </a:cubicBezTo>
                  <a:cubicBezTo>
                    <a:pt x="29" y="12"/>
                    <a:pt x="29" y="12"/>
                    <a:pt x="28" y="11"/>
                  </a:cubicBezTo>
                  <a:cubicBezTo>
                    <a:pt x="28" y="11"/>
                    <a:pt x="28" y="10"/>
                    <a:pt x="28" y="10"/>
                  </a:cubicBezTo>
                  <a:cubicBezTo>
                    <a:pt x="27" y="9"/>
                    <a:pt x="27" y="8"/>
                    <a:pt x="26" y="7"/>
                  </a:cubicBezTo>
                  <a:cubicBezTo>
                    <a:pt x="26" y="7"/>
                    <a:pt x="26" y="7"/>
                    <a:pt x="26" y="6"/>
                  </a:cubicBezTo>
                  <a:cubicBezTo>
                    <a:pt x="25" y="6"/>
                    <a:pt x="25" y="6"/>
                    <a:pt x="25" y="6"/>
                  </a:cubicBezTo>
                  <a:cubicBezTo>
                    <a:pt x="25" y="6"/>
                    <a:pt x="25" y="5"/>
                    <a:pt x="25" y="5"/>
                  </a:cubicBezTo>
                  <a:cubicBezTo>
                    <a:pt x="24" y="4"/>
                    <a:pt x="23" y="3"/>
                    <a:pt x="22" y="3"/>
                  </a:cubicBezTo>
                  <a:cubicBezTo>
                    <a:pt x="22" y="2"/>
                    <a:pt x="21" y="2"/>
                    <a:pt x="20" y="1"/>
                  </a:cubicBezTo>
                  <a:cubicBezTo>
                    <a:pt x="19" y="1"/>
                    <a:pt x="18" y="1"/>
                    <a:pt x="18" y="1"/>
                  </a:cubicBezTo>
                  <a:cubicBezTo>
                    <a:pt x="16" y="0"/>
                    <a:pt x="15" y="1"/>
                    <a:pt x="13" y="1"/>
                  </a:cubicBezTo>
                  <a:cubicBezTo>
                    <a:pt x="13" y="1"/>
                    <a:pt x="12" y="1"/>
                    <a:pt x="11" y="2"/>
                  </a:cubicBezTo>
                  <a:cubicBezTo>
                    <a:pt x="10" y="2"/>
                    <a:pt x="9" y="2"/>
                    <a:pt x="9" y="3"/>
                  </a:cubicBezTo>
                  <a:cubicBezTo>
                    <a:pt x="7" y="3"/>
                    <a:pt x="6" y="4"/>
                    <a:pt x="5" y="5"/>
                  </a:cubicBezTo>
                  <a:cubicBezTo>
                    <a:pt x="5" y="5"/>
                    <a:pt x="4" y="6"/>
                    <a:pt x="3" y="6"/>
                  </a:cubicBezTo>
                  <a:cubicBezTo>
                    <a:pt x="2" y="7"/>
                    <a:pt x="1" y="8"/>
                    <a:pt x="1" y="10"/>
                  </a:cubicBezTo>
                  <a:cubicBezTo>
                    <a:pt x="0" y="13"/>
                    <a:pt x="0" y="16"/>
                    <a:pt x="1" y="19"/>
                  </a:cubicBezTo>
                  <a:cubicBezTo>
                    <a:pt x="2" y="20"/>
                    <a:pt x="3" y="22"/>
                    <a:pt x="4" y="23"/>
                  </a:cubicBezTo>
                  <a:cubicBezTo>
                    <a:pt x="4" y="24"/>
                    <a:pt x="5" y="25"/>
                    <a:pt x="6" y="25"/>
                  </a:cubicBezTo>
                  <a:cubicBezTo>
                    <a:pt x="8" y="26"/>
                    <a:pt x="9" y="27"/>
                    <a:pt x="11" y="27"/>
                  </a:cubicBezTo>
                  <a:cubicBezTo>
                    <a:pt x="12" y="27"/>
                    <a:pt x="13" y="27"/>
                    <a:pt x="13" y="27"/>
                  </a:cubicBezTo>
                  <a:cubicBezTo>
                    <a:pt x="13" y="27"/>
                    <a:pt x="14" y="27"/>
                    <a:pt x="14" y="27"/>
                  </a:cubicBezTo>
                  <a:cubicBezTo>
                    <a:pt x="15" y="27"/>
                    <a:pt x="15" y="27"/>
                    <a:pt x="15" y="27"/>
                  </a:cubicBezTo>
                  <a:cubicBezTo>
                    <a:pt x="16" y="26"/>
                    <a:pt x="17" y="26"/>
                    <a:pt x="17" y="26"/>
                  </a:cubicBezTo>
                  <a:cubicBezTo>
                    <a:pt x="20" y="25"/>
                    <a:pt x="22" y="24"/>
                    <a:pt x="24" y="22"/>
                  </a:cubicBezTo>
                  <a:cubicBezTo>
                    <a:pt x="24" y="22"/>
                    <a:pt x="25" y="22"/>
                    <a:pt x="25" y="21"/>
                  </a:cubicBezTo>
                  <a:close/>
                  <a:moveTo>
                    <a:pt x="9" y="13"/>
                  </a:moveTo>
                  <a:cubicBezTo>
                    <a:pt x="9" y="13"/>
                    <a:pt x="9" y="13"/>
                    <a:pt x="9" y="13"/>
                  </a:cubicBezTo>
                  <a:cubicBezTo>
                    <a:pt x="9" y="13"/>
                    <a:pt x="9" y="13"/>
                    <a:pt x="9" y="13"/>
                  </a:cubicBezTo>
                  <a:cubicBezTo>
                    <a:pt x="9" y="13"/>
                    <a:pt x="9" y="13"/>
                    <a:pt x="9" y="13"/>
                  </a:cubicBezTo>
                  <a:close/>
                  <a:moveTo>
                    <a:pt x="17" y="16"/>
                  </a:moveTo>
                  <a:cubicBezTo>
                    <a:pt x="15" y="17"/>
                    <a:pt x="14" y="18"/>
                    <a:pt x="13" y="18"/>
                  </a:cubicBezTo>
                  <a:cubicBezTo>
                    <a:pt x="13" y="18"/>
                    <a:pt x="12" y="19"/>
                    <a:pt x="12" y="19"/>
                  </a:cubicBezTo>
                  <a:cubicBezTo>
                    <a:pt x="12" y="19"/>
                    <a:pt x="12" y="19"/>
                    <a:pt x="12" y="19"/>
                  </a:cubicBezTo>
                  <a:cubicBezTo>
                    <a:pt x="12" y="19"/>
                    <a:pt x="12" y="18"/>
                    <a:pt x="12" y="18"/>
                  </a:cubicBezTo>
                  <a:cubicBezTo>
                    <a:pt x="11" y="18"/>
                    <a:pt x="11" y="17"/>
                    <a:pt x="11" y="17"/>
                  </a:cubicBezTo>
                  <a:cubicBezTo>
                    <a:pt x="10" y="16"/>
                    <a:pt x="10" y="15"/>
                    <a:pt x="10" y="14"/>
                  </a:cubicBezTo>
                  <a:cubicBezTo>
                    <a:pt x="10" y="14"/>
                    <a:pt x="9" y="14"/>
                    <a:pt x="9" y="13"/>
                  </a:cubicBezTo>
                  <a:cubicBezTo>
                    <a:pt x="10" y="13"/>
                    <a:pt x="10" y="13"/>
                    <a:pt x="11" y="13"/>
                  </a:cubicBezTo>
                  <a:cubicBezTo>
                    <a:pt x="11" y="12"/>
                    <a:pt x="12" y="12"/>
                    <a:pt x="13" y="11"/>
                  </a:cubicBezTo>
                  <a:cubicBezTo>
                    <a:pt x="13" y="11"/>
                    <a:pt x="14" y="10"/>
                    <a:pt x="15" y="10"/>
                  </a:cubicBezTo>
                  <a:cubicBezTo>
                    <a:pt x="15" y="10"/>
                    <a:pt x="16" y="10"/>
                    <a:pt x="16" y="10"/>
                  </a:cubicBezTo>
                  <a:cubicBezTo>
                    <a:pt x="16" y="10"/>
                    <a:pt x="16" y="10"/>
                    <a:pt x="16" y="10"/>
                  </a:cubicBezTo>
                  <a:cubicBezTo>
                    <a:pt x="16" y="10"/>
                    <a:pt x="16" y="10"/>
                    <a:pt x="16" y="10"/>
                  </a:cubicBezTo>
                  <a:cubicBezTo>
                    <a:pt x="17" y="10"/>
                    <a:pt x="17" y="11"/>
                    <a:pt x="17" y="11"/>
                  </a:cubicBezTo>
                  <a:cubicBezTo>
                    <a:pt x="18" y="12"/>
                    <a:pt x="18" y="12"/>
                    <a:pt x="18" y="12"/>
                  </a:cubicBezTo>
                  <a:cubicBezTo>
                    <a:pt x="19" y="13"/>
                    <a:pt x="19" y="13"/>
                    <a:pt x="19" y="13"/>
                  </a:cubicBezTo>
                  <a:cubicBezTo>
                    <a:pt x="19" y="13"/>
                    <a:pt x="19" y="14"/>
                    <a:pt x="19" y="14"/>
                  </a:cubicBezTo>
                  <a:cubicBezTo>
                    <a:pt x="19" y="15"/>
                    <a:pt x="18" y="15"/>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grpSp>
        <p:nvGrpSpPr>
          <p:cNvPr id="40" name="iš1îde"/>
          <p:cNvGrpSpPr/>
          <p:nvPr/>
        </p:nvGrpSpPr>
        <p:grpSpPr>
          <a:xfrm>
            <a:off x="776953" y="1094912"/>
            <a:ext cx="322535" cy="333549"/>
            <a:chOff x="4494655" y="-1850708"/>
            <a:chExt cx="322535" cy="333549"/>
          </a:xfrm>
          <a:solidFill>
            <a:schemeClr val="bg1">
              <a:lumMod val="95000"/>
            </a:schemeClr>
          </a:solidFill>
        </p:grpSpPr>
        <p:sp>
          <p:nvSpPr>
            <p:cNvPr id="72" name="isliḍé"/>
            <p:cNvSpPr/>
            <p:nvPr/>
          </p:nvSpPr>
          <p:spPr bwMode="auto">
            <a:xfrm>
              <a:off x="4494655" y="-1850708"/>
              <a:ext cx="322535" cy="333549"/>
            </a:xfrm>
            <a:custGeom>
              <a:gdLst>
                <a:gd name="T0" fmla="*/ 159 w 190"/>
                <a:gd name="T1" fmla="*/ 153 h 195"/>
                <a:gd name="T2" fmla="*/ 190 w 190"/>
                <a:gd name="T3" fmla="*/ 122 h 195"/>
                <a:gd name="T4" fmla="*/ 173 w 190"/>
                <a:gd name="T5" fmla="*/ 81 h 195"/>
                <a:gd name="T6" fmla="*/ 166 w 190"/>
                <a:gd name="T7" fmla="*/ 28 h 195"/>
                <a:gd name="T8" fmla="*/ 109 w 190"/>
                <a:gd name="T9" fmla="*/ 11 h 195"/>
                <a:gd name="T10" fmla="*/ 75 w 190"/>
                <a:gd name="T11" fmla="*/ 0 h 195"/>
                <a:gd name="T12" fmla="*/ 66 w 190"/>
                <a:gd name="T13" fmla="*/ 4 h 195"/>
                <a:gd name="T14" fmla="*/ 45 w 190"/>
                <a:gd name="T15" fmla="*/ 33 h 195"/>
                <a:gd name="T16" fmla="*/ 26 w 190"/>
                <a:gd name="T17" fmla="*/ 39 h 195"/>
                <a:gd name="T18" fmla="*/ 2 w 190"/>
                <a:gd name="T19" fmla="*/ 60 h 195"/>
                <a:gd name="T20" fmla="*/ 6 w 190"/>
                <a:gd name="T21" fmla="*/ 92 h 195"/>
                <a:gd name="T22" fmla="*/ 13 w 190"/>
                <a:gd name="T23" fmla="*/ 131 h 195"/>
                <a:gd name="T24" fmla="*/ 30 w 190"/>
                <a:gd name="T25" fmla="*/ 170 h 195"/>
                <a:gd name="T26" fmla="*/ 66 w 190"/>
                <a:gd name="T27" fmla="*/ 173 h 195"/>
                <a:gd name="T28" fmla="*/ 96 w 190"/>
                <a:gd name="T29" fmla="*/ 192 h 195"/>
                <a:gd name="T30" fmla="*/ 122 w 190"/>
                <a:gd name="T31" fmla="*/ 193 h 195"/>
                <a:gd name="T32" fmla="*/ 64 w 190"/>
                <a:gd name="T33" fmla="*/ 142 h 195"/>
                <a:gd name="T34" fmla="*/ 88 w 190"/>
                <a:gd name="T35" fmla="*/ 156 h 195"/>
                <a:gd name="T36" fmla="*/ 51 w 190"/>
                <a:gd name="T37" fmla="*/ 100 h 195"/>
                <a:gd name="T38" fmla="*/ 112 w 190"/>
                <a:gd name="T39" fmla="*/ 53 h 195"/>
                <a:gd name="T40" fmla="*/ 122 w 190"/>
                <a:gd name="T41" fmla="*/ 134 h 195"/>
                <a:gd name="T42" fmla="*/ 46 w 190"/>
                <a:gd name="T43" fmla="*/ 118 h 195"/>
                <a:gd name="T44" fmla="*/ 40 w 190"/>
                <a:gd name="T45" fmla="*/ 91 h 195"/>
                <a:gd name="T46" fmla="*/ 70 w 190"/>
                <a:gd name="T47" fmla="*/ 43 h 195"/>
                <a:gd name="T48" fmla="*/ 49 w 190"/>
                <a:gd name="T49" fmla="*/ 59 h 195"/>
                <a:gd name="T50" fmla="*/ 101 w 190"/>
                <a:gd name="T51" fmla="*/ 40 h 195"/>
                <a:gd name="T52" fmla="*/ 110 w 190"/>
                <a:gd name="T53" fmla="*/ 35 h 195"/>
                <a:gd name="T54" fmla="*/ 148 w 190"/>
                <a:gd name="T55" fmla="*/ 72 h 195"/>
                <a:gd name="T56" fmla="*/ 145 w 190"/>
                <a:gd name="T57" fmla="*/ 70 h 195"/>
                <a:gd name="T58" fmla="*/ 143 w 190"/>
                <a:gd name="T59" fmla="*/ 136 h 195"/>
                <a:gd name="T60" fmla="*/ 177 w 190"/>
                <a:gd name="T61" fmla="*/ 103 h 195"/>
                <a:gd name="T62" fmla="*/ 177 w 190"/>
                <a:gd name="T63" fmla="*/ 131 h 195"/>
                <a:gd name="T64" fmla="*/ 152 w 190"/>
                <a:gd name="T65" fmla="*/ 141 h 195"/>
                <a:gd name="T66" fmla="*/ 169 w 190"/>
                <a:gd name="T67" fmla="*/ 90 h 195"/>
                <a:gd name="T68" fmla="*/ 159 w 190"/>
                <a:gd name="T69" fmla="*/ 34 h 195"/>
                <a:gd name="T70" fmla="*/ 169 w 190"/>
                <a:gd name="T71" fmla="*/ 60 h 195"/>
                <a:gd name="T72" fmla="*/ 134 w 190"/>
                <a:gd name="T73" fmla="*/ 43 h 195"/>
                <a:gd name="T74" fmla="*/ 55 w 190"/>
                <a:gd name="T75" fmla="*/ 32 h 195"/>
                <a:gd name="T76" fmla="*/ 60 w 190"/>
                <a:gd name="T77" fmla="*/ 23 h 195"/>
                <a:gd name="T78" fmla="*/ 66 w 190"/>
                <a:gd name="T79" fmla="*/ 15 h 195"/>
                <a:gd name="T80" fmla="*/ 78 w 190"/>
                <a:gd name="T81" fmla="*/ 9 h 195"/>
                <a:gd name="T82" fmla="*/ 111 w 190"/>
                <a:gd name="T83" fmla="*/ 25 h 195"/>
                <a:gd name="T84" fmla="*/ 71 w 190"/>
                <a:gd name="T85" fmla="*/ 34 h 195"/>
                <a:gd name="T86" fmla="*/ 13 w 190"/>
                <a:gd name="T87" fmla="*/ 86 h 195"/>
                <a:gd name="T88" fmla="*/ 14 w 190"/>
                <a:gd name="T89" fmla="*/ 58 h 195"/>
                <a:gd name="T90" fmla="*/ 42 w 190"/>
                <a:gd name="T91" fmla="*/ 44 h 195"/>
                <a:gd name="T92" fmla="*/ 41 w 190"/>
                <a:gd name="T93" fmla="*/ 51 h 195"/>
                <a:gd name="T94" fmla="*/ 39 w 190"/>
                <a:gd name="T95" fmla="*/ 77 h 195"/>
                <a:gd name="T96" fmla="*/ 62 w 190"/>
                <a:gd name="T97" fmla="*/ 164 h 195"/>
                <a:gd name="T98" fmla="*/ 28 w 190"/>
                <a:gd name="T99" fmla="*/ 156 h 195"/>
                <a:gd name="T100" fmla="*/ 26 w 190"/>
                <a:gd name="T101" fmla="*/ 117 h 195"/>
                <a:gd name="T102" fmla="*/ 62 w 190"/>
                <a:gd name="T103" fmla="*/ 158 h 195"/>
                <a:gd name="T104" fmla="*/ 120 w 190"/>
                <a:gd name="T105" fmla="*/ 184 h 195"/>
                <a:gd name="T106" fmla="*/ 92 w 190"/>
                <a:gd name="T107" fmla="*/ 179 h 195"/>
                <a:gd name="T108" fmla="*/ 110 w 190"/>
                <a:gd name="T109" fmla="*/ 154 h 195"/>
                <a:gd name="T110" fmla="*/ 131 w 190"/>
                <a:gd name="T111" fmla="*/ 173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95">
                  <a:moveTo>
                    <a:pt x="142" y="174"/>
                  </a:moveTo>
                  <a:cubicBezTo>
                    <a:pt x="145" y="169"/>
                    <a:pt x="147" y="164"/>
                    <a:pt x="149" y="158"/>
                  </a:cubicBezTo>
                  <a:cubicBezTo>
                    <a:pt x="149" y="157"/>
                    <a:pt x="149" y="156"/>
                    <a:pt x="150" y="155"/>
                  </a:cubicBezTo>
                  <a:cubicBezTo>
                    <a:pt x="153" y="154"/>
                    <a:pt x="156" y="154"/>
                    <a:pt x="159" y="153"/>
                  </a:cubicBezTo>
                  <a:cubicBezTo>
                    <a:pt x="162" y="152"/>
                    <a:pt x="165" y="151"/>
                    <a:pt x="168" y="149"/>
                  </a:cubicBezTo>
                  <a:cubicBezTo>
                    <a:pt x="171" y="148"/>
                    <a:pt x="174" y="146"/>
                    <a:pt x="177" y="144"/>
                  </a:cubicBezTo>
                  <a:cubicBezTo>
                    <a:pt x="181" y="141"/>
                    <a:pt x="185" y="136"/>
                    <a:pt x="188" y="131"/>
                  </a:cubicBezTo>
                  <a:cubicBezTo>
                    <a:pt x="189" y="128"/>
                    <a:pt x="190" y="125"/>
                    <a:pt x="190" y="122"/>
                  </a:cubicBezTo>
                  <a:cubicBezTo>
                    <a:pt x="190" y="118"/>
                    <a:pt x="190" y="114"/>
                    <a:pt x="190" y="111"/>
                  </a:cubicBezTo>
                  <a:cubicBezTo>
                    <a:pt x="188" y="104"/>
                    <a:pt x="185" y="97"/>
                    <a:pt x="181" y="92"/>
                  </a:cubicBezTo>
                  <a:cubicBezTo>
                    <a:pt x="179" y="89"/>
                    <a:pt x="177" y="86"/>
                    <a:pt x="175" y="83"/>
                  </a:cubicBezTo>
                  <a:cubicBezTo>
                    <a:pt x="174" y="83"/>
                    <a:pt x="174" y="82"/>
                    <a:pt x="173" y="81"/>
                  </a:cubicBezTo>
                  <a:cubicBezTo>
                    <a:pt x="173" y="80"/>
                    <a:pt x="174" y="78"/>
                    <a:pt x="175" y="77"/>
                  </a:cubicBezTo>
                  <a:cubicBezTo>
                    <a:pt x="177" y="70"/>
                    <a:pt x="178" y="63"/>
                    <a:pt x="178" y="56"/>
                  </a:cubicBezTo>
                  <a:cubicBezTo>
                    <a:pt x="178" y="49"/>
                    <a:pt x="176" y="41"/>
                    <a:pt x="173" y="35"/>
                  </a:cubicBezTo>
                  <a:cubicBezTo>
                    <a:pt x="171" y="33"/>
                    <a:pt x="169" y="30"/>
                    <a:pt x="166" y="28"/>
                  </a:cubicBezTo>
                  <a:cubicBezTo>
                    <a:pt x="163" y="26"/>
                    <a:pt x="160" y="24"/>
                    <a:pt x="157" y="23"/>
                  </a:cubicBezTo>
                  <a:cubicBezTo>
                    <a:pt x="146" y="19"/>
                    <a:pt x="135" y="19"/>
                    <a:pt x="124" y="22"/>
                  </a:cubicBezTo>
                  <a:cubicBezTo>
                    <a:pt x="123" y="22"/>
                    <a:pt x="122" y="22"/>
                    <a:pt x="120" y="22"/>
                  </a:cubicBezTo>
                  <a:cubicBezTo>
                    <a:pt x="117" y="18"/>
                    <a:pt x="113" y="14"/>
                    <a:pt x="109" y="11"/>
                  </a:cubicBezTo>
                  <a:cubicBezTo>
                    <a:pt x="103" y="6"/>
                    <a:pt x="96" y="2"/>
                    <a:pt x="88" y="0"/>
                  </a:cubicBezTo>
                  <a:cubicBezTo>
                    <a:pt x="86" y="0"/>
                    <a:pt x="84" y="0"/>
                    <a:pt x="82" y="0"/>
                  </a:cubicBezTo>
                  <a:cubicBezTo>
                    <a:pt x="80" y="0"/>
                    <a:pt x="78" y="0"/>
                    <a:pt x="76" y="0"/>
                  </a:cubicBezTo>
                  <a:cubicBezTo>
                    <a:pt x="76" y="0"/>
                    <a:pt x="75" y="0"/>
                    <a:pt x="75" y="0"/>
                  </a:cubicBezTo>
                  <a:cubicBezTo>
                    <a:pt x="74" y="1"/>
                    <a:pt x="72" y="1"/>
                    <a:pt x="71" y="2"/>
                  </a:cubicBezTo>
                  <a:cubicBezTo>
                    <a:pt x="71" y="2"/>
                    <a:pt x="71" y="2"/>
                    <a:pt x="71" y="2"/>
                  </a:cubicBezTo>
                  <a:cubicBezTo>
                    <a:pt x="70" y="2"/>
                    <a:pt x="70" y="2"/>
                    <a:pt x="70" y="2"/>
                  </a:cubicBezTo>
                  <a:cubicBezTo>
                    <a:pt x="68" y="3"/>
                    <a:pt x="67" y="3"/>
                    <a:pt x="66" y="4"/>
                  </a:cubicBezTo>
                  <a:cubicBezTo>
                    <a:pt x="62" y="6"/>
                    <a:pt x="59" y="9"/>
                    <a:pt x="57" y="11"/>
                  </a:cubicBezTo>
                  <a:cubicBezTo>
                    <a:pt x="54" y="15"/>
                    <a:pt x="52" y="18"/>
                    <a:pt x="50" y="22"/>
                  </a:cubicBezTo>
                  <a:cubicBezTo>
                    <a:pt x="48" y="25"/>
                    <a:pt x="46" y="29"/>
                    <a:pt x="45" y="33"/>
                  </a:cubicBezTo>
                  <a:cubicBezTo>
                    <a:pt x="45" y="33"/>
                    <a:pt x="45" y="33"/>
                    <a:pt x="45" y="33"/>
                  </a:cubicBezTo>
                  <a:cubicBezTo>
                    <a:pt x="45" y="33"/>
                    <a:pt x="45" y="34"/>
                    <a:pt x="45" y="34"/>
                  </a:cubicBezTo>
                  <a:cubicBezTo>
                    <a:pt x="42" y="34"/>
                    <a:pt x="39" y="35"/>
                    <a:pt x="37" y="35"/>
                  </a:cubicBezTo>
                  <a:cubicBezTo>
                    <a:pt x="34" y="36"/>
                    <a:pt x="32" y="36"/>
                    <a:pt x="30" y="37"/>
                  </a:cubicBezTo>
                  <a:cubicBezTo>
                    <a:pt x="28" y="38"/>
                    <a:pt x="27" y="38"/>
                    <a:pt x="26" y="39"/>
                  </a:cubicBezTo>
                  <a:cubicBezTo>
                    <a:pt x="25" y="39"/>
                    <a:pt x="23" y="40"/>
                    <a:pt x="22" y="40"/>
                  </a:cubicBezTo>
                  <a:cubicBezTo>
                    <a:pt x="22" y="40"/>
                    <a:pt x="22" y="40"/>
                    <a:pt x="22" y="40"/>
                  </a:cubicBezTo>
                  <a:cubicBezTo>
                    <a:pt x="17" y="43"/>
                    <a:pt x="11" y="46"/>
                    <a:pt x="7" y="51"/>
                  </a:cubicBezTo>
                  <a:cubicBezTo>
                    <a:pt x="5" y="54"/>
                    <a:pt x="4" y="57"/>
                    <a:pt x="2" y="60"/>
                  </a:cubicBezTo>
                  <a:cubicBezTo>
                    <a:pt x="2" y="61"/>
                    <a:pt x="1" y="63"/>
                    <a:pt x="1" y="65"/>
                  </a:cubicBezTo>
                  <a:cubicBezTo>
                    <a:pt x="0" y="67"/>
                    <a:pt x="0" y="69"/>
                    <a:pt x="0" y="71"/>
                  </a:cubicBezTo>
                  <a:cubicBezTo>
                    <a:pt x="0" y="74"/>
                    <a:pt x="1" y="78"/>
                    <a:pt x="2" y="81"/>
                  </a:cubicBezTo>
                  <a:cubicBezTo>
                    <a:pt x="3" y="85"/>
                    <a:pt x="4" y="88"/>
                    <a:pt x="6" y="92"/>
                  </a:cubicBezTo>
                  <a:cubicBezTo>
                    <a:pt x="9" y="98"/>
                    <a:pt x="13" y="104"/>
                    <a:pt x="18" y="109"/>
                  </a:cubicBezTo>
                  <a:cubicBezTo>
                    <a:pt x="19" y="109"/>
                    <a:pt x="19" y="110"/>
                    <a:pt x="19" y="110"/>
                  </a:cubicBezTo>
                  <a:cubicBezTo>
                    <a:pt x="19" y="110"/>
                    <a:pt x="19" y="110"/>
                    <a:pt x="19" y="111"/>
                  </a:cubicBezTo>
                  <a:cubicBezTo>
                    <a:pt x="16" y="117"/>
                    <a:pt x="14" y="124"/>
                    <a:pt x="13" y="131"/>
                  </a:cubicBezTo>
                  <a:cubicBezTo>
                    <a:pt x="12" y="138"/>
                    <a:pt x="12" y="145"/>
                    <a:pt x="15" y="152"/>
                  </a:cubicBezTo>
                  <a:cubicBezTo>
                    <a:pt x="16" y="155"/>
                    <a:pt x="17" y="158"/>
                    <a:pt x="19" y="160"/>
                  </a:cubicBezTo>
                  <a:cubicBezTo>
                    <a:pt x="21" y="163"/>
                    <a:pt x="23" y="165"/>
                    <a:pt x="26" y="167"/>
                  </a:cubicBezTo>
                  <a:cubicBezTo>
                    <a:pt x="27" y="168"/>
                    <a:pt x="29" y="169"/>
                    <a:pt x="30" y="170"/>
                  </a:cubicBezTo>
                  <a:cubicBezTo>
                    <a:pt x="32" y="171"/>
                    <a:pt x="33" y="171"/>
                    <a:pt x="35" y="172"/>
                  </a:cubicBezTo>
                  <a:cubicBezTo>
                    <a:pt x="38" y="173"/>
                    <a:pt x="41" y="174"/>
                    <a:pt x="44" y="174"/>
                  </a:cubicBezTo>
                  <a:cubicBezTo>
                    <a:pt x="48" y="174"/>
                    <a:pt x="51" y="175"/>
                    <a:pt x="55" y="174"/>
                  </a:cubicBezTo>
                  <a:cubicBezTo>
                    <a:pt x="58" y="174"/>
                    <a:pt x="62" y="174"/>
                    <a:pt x="66" y="173"/>
                  </a:cubicBezTo>
                  <a:cubicBezTo>
                    <a:pt x="68" y="173"/>
                    <a:pt x="70" y="172"/>
                    <a:pt x="72" y="172"/>
                  </a:cubicBezTo>
                  <a:cubicBezTo>
                    <a:pt x="72" y="172"/>
                    <a:pt x="72" y="172"/>
                    <a:pt x="72" y="172"/>
                  </a:cubicBezTo>
                  <a:cubicBezTo>
                    <a:pt x="76" y="177"/>
                    <a:pt x="80" y="181"/>
                    <a:pt x="84" y="184"/>
                  </a:cubicBezTo>
                  <a:cubicBezTo>
                    <a:pt x="88" y="187"/>
                    <a:pt x="92" y="190"/>
                    <a:pt x="96" y="192"/>
                  </a:cubicBezTo>
                  <a:cubicBezTo>
                    <a:pt x="98" y="193"/>
                    <a:pt x="101" y="193"/>
                    <a:pt x="103" y="194"/>
                  </a:cubicBezTo>
                  <a:cubicBezTo>
                    <a:pt x="105" y="195"/>
                    <a:pt x="108" y="195"/>
                    <a:pt x="110" y="195"/>
                  </a:cubicBezTo>
                  <a:cubicBezTo>
                    <a:pt x="112" y="195"/>
                    <a:pt x="114" y="195"/>
                    <a:pt x="116" y="195"/>
                  </a:cubicBezTo>
                  <a:cubicBezTo>
                    <a:pt x="118" y="194"/>
                    <a:pt x="120" y="194"/>
                    <a:pt x="122" y="193"/>
                  </a:cubicBezTo>
                  <a:cubicBezTo>
                    <a:pt x="127" y="191"/>
                    <a:pt x="130" y="188"/>
                    <a:pt x="134" y="185"/>
                  </a:cubicBezTo>
                  <a:cubicBezTo>
                    <a:pt x="137" y="182"/>
                    <a:pt x="140" y="178"/>
                    <a:pt x="142" y="174"/>
                  </a:cubicBezTo>
                  <a:close/>
                  <a:moveTo>
                    <a:pt x="75" y="161"/>
                  </a:moveTo>
                  <a:cubicBezTo>
                    <a:pt x="71" y="155"/>
                    <a:pt x="67" y="148"/>
                    <a:pt x="64" y="142"/>
                  </a:cubicBezTo>
                  <a:cubicBezTo>
                    <a:pt x="64" y="141"/>
                    <a:pt x="64" y="141"/>
                    <a:pt x="63" y="140"/>
                  </a:cubicBezTo>
                  <a:cubicBezTo>
                    <a:pt x="66" y="141"/>
                    <a:pt x="69" y="143"/>
                    <a:pt x="72" y="144"/>
                  </a:cubicBezTo>
                  <a:cubicBezTo>
                    <a:pt x="80" y="147"/>
                    <a:pt x="88" y="149"/>
                    <a:pt x="96" y="151"/>
                  </a:cubicBezTo>
                  <a:cubicBezTo>
                    <a:pt x="93" y="153"/>
                    <a:pt x="91" y="154"/>
                    <a:pt x="88" y="156"/>
                  </a:cubicBezTo>
                  <a:cubicBezTo>
                    <a:pt x="84" y="158"/>
                    <a:pt x="79" y="159"/>
                    <a:pt x="75" y="161"/>
                  </a:cubicBezTo>
                  <a:close/>
                  <a:moveTo>
                    <a:pt x="79" y="136"/>
                  </a:moveTo>
                  <a:cubicBezTo>
                    <a:pt x="72" y="134"/>
                    <a:pt x="65" y="131"/>
                    <a:pt x="58" y="127"/>
                  </a:cubicBezTo>
                  <a:cubicBezTo>
                    <a:pt x="55" y="118"/>
                    <a:pt x="53" y="109"/>
                    <a:pt x="51" y="100"/>
                  </a:cubicBezTo>
                  <a:cubicBezTo>
                    <a:pt x="50" y="94"/>
                    <a:pt x="49" y="87"/>
                    <a:pt x="49" y="81"/>
                  </a:cubicBezTo>
                  <a:cubicBezTo>
                    <a:pt x="55" y="73"/>
                    <a:pt x="62" y="67"/>
                    <a:pt x="69" y="61"/>
                  </a:cubicBezTo>
                  <a:cubicBezTo>
                    <a:pt x="75" y="55"/>
                    <a:pt x="82" y="50"/>
                    <a:pt x="89" y="46"/>
                  </a:cubicBezTo>
                  <a:cubicBezTo>
                    <a:pt x="97" y="48"/>
                    <a:pt x="104" y="50"/>
                    <a:pt x="112" y="53"/>
                  </a:cubicBezTo>
                  <a:cubicBezTo>
                    <a:pt x="119" y="56"/>
                    <a:pt x="126" y="59"/>
                    <a:pt x="132" y="62"/>
                  </a:cubicBezTo>
                  <a:cubicBezTo>
                    <a:pt x="137" y="73"/>
                    <a:pt x="140" y="84"/>
                    <a:pt x="142" y="95"/>
                  </a:cubicBezTo>
                  <a:cubicBezTo>
                    <a:pt x="143" y="101"/>
                    <a:pt x="143" y="106"/>
                    <a:pt x="144" y="112"/>
                  </a:cubicBezTo>
                  <a:cubicBezTo>
                    <a:pt x="137" y="120"/>
                    <a:pt x="130" y="127"/>
                    <a:pt x="122" y="134"/>
                  </a:cubicBezTo>
                  <a:cubicBezTo>
                    <a:pt x="117" y="137"/>
                    <a:pt x="112" y="141"/>
                    <a:pt x="107" y="144"/>
                  </a:cubicBezTo>
                  <a:cubicBezTo>
                    <a:pt x="98" y="143"/>
                    <a:pt x="88" y="140"/>
                    <a:pt x="79" y="136"/>
                  </a:cubicBezTo>
                  <a:close/>
                  <a:moveTo>
                    <a:pt x="40" y="91"/>
                  </a:moveTo>
                  <a:cubicBezTo>
                    <a:pt x="41" y="100"/>
                    <a:pt x="43" y="109"/>
                    <a:pt x="46" y="118"/>
                  </a:cubicBezTo>
                  <a:cubicBezTo>
                    <a:pt x="46" y="119"/>
                    <a:pt x="46" y="119"/>
                    <a:pt x="46" y="120"/>
                  </a:cubicBezTo>
                  <a:cubicBezTo>
                    <a:pt x="45" y="119"/>
                    <a:pt x="43" y="118"/>
                    <a:pt x="42" y="117"/>
                  </a:cubicBezTo>
                  <a:cubicBezTo>
                    <a:pt x="38" y="114"/>
                    <a:pt x="34" y="111"/>
                    <a:pt x="30" y="108"/>
                  </a:cubicBezTo>
                  <a:cubicBezTo>
                    <a:pt x="33" y="102"/>
                    <a:pt x="37" y="97"/>
                    <a:pt x="40" y="91"/>
                  </a:cubicBezTo>
                  <a:cubicBezTo>
                    <a:pt x="40" y="91"/>
                    <a:pt x="40" y="91"/>
                    <a:pt x="40" y="91"/>
                  </a:cubicBezTo>
                  <a:close/>
                  <a:moveTo>
                    <a:pt x="49" y="59"/>
                  </a:moveTo>
                  <a:cubicBezTo>
                    <a:pt x="50" y="53"/>
                    <a:pt x="51" y="48"/>
                    <a:pt x="52" y="43"/>
                  </a:cubicBezTo>
                  <a:cubicBezTo>
                    <a:pt x="58" y="42"/>
                    <a:pt x="64" y="42"/>
                    <a:pt x="70" y="43"/>
                  </a:cubicBezTo>
                  <a:cubicBezTo>
                    <a:pt x="72" y="43"/>
                    <a:pt x="74" y="43"/>
                    <a:pt x="76" y="44"/>
                  </a:cubicBezTo>
                  <a:cubicBezTo>
                    <a:pt x="69" y="48"/>
                    <a:pt x="63" y="53"/>
                    <a:pt x="57" y="59"/>
                  </a:cubicBezTo>
                  <a:cubicBezTo>
                    <a:pt x="54" y="61"/>
                    <a:pt x="51" y="64"/>
                    <a:pt x="49" y="67"/>
                  </a:cubicBezTo>
                  <a:cubicBezTo>
                    <a:pt x="49" y="64"/>
                    <a:pt x="49" y="62"/>
                    <a:pt x="49" y="59"/>
                  </a:cubicBezTo>
                  <a:close/>
                  <a:moveTo>
                    <a:pt x="117" y="33"/>
                  </a:moveTo>
                  <a:cubicBezTo>
                    <a:pt x="121" y="38"/>
                    <a:pt x="124" y="43"/>
                    <a:pt x="127" y="49"/>
                  </a:cubicBezTo>
                  <a:cubicBezTo>
                    <a:pt x="122" y="47"/>
                    <a:pt x="118" y="45"/>
                    <a:pt x="113" y="44"/>
                  </a:cubicBezTo>
                  <a:cubicBezTo>
                    <a:pt x="109" y="42"/>
                    <a:pt x="105" y="41"/>
                    <a:pt x="101" y="40"/>
                  </a:cubicBezTo>
                  <a:cubicBezTo>
                    <a:pt x="101" y="39"/>
                    <a:pt x="101" y="39"/>
                    <a:pt x="101" y="39"/>
                  </a:cubicBezTo>
                  <a:cubicBezTo>
                    <a:pt x="101" y="39"/>
                    <a:pt x="102" y="39"/>
                    <a:pt x="102" y="39"/>
                  </a:cubicBezTo>
                  <a:cubicBezTo>
                    <a:pt x="102" y="39"/>
                    <a:pt x="103" y="39"/>
                    <a:pt x="103" y="39"/>
                  </a:cubicBezTo>
                  <a:cubicBezTo>
                    <a:pt x="105" y="37"/>
                    <a:pt x="108" y="36"/>
                    <a:pt x="110" y="35"/>
                  </a:cubicBezTo>
                  <a:cubicBezTo>
                    <a:pt x="110" y="35"/>
                    <a:pt x="110" y="35"/>
                    <a:pt x="110" y="35"/>
                  </a:cubicBezTo>
                  <a:cubicBezTo>
                    <a:pt x="110" y="35"/>
                    <a:pt x="110" y="35"/>
                    <a:pt x="110" y="35"/>
                  </a:cubicBezTo>
                  <a:cubicBezTo>
                    <a:pt x="113" y="35"/>
                    <a:pt x="115" y="34"/>
                    <a:pt x="117" y="33"/>
                  </a:cubicBezTo>
                  <a:close/>
                  <a:moveTo>
                    <a:pt x="148" y="72"/>
                  </a:moveTo>
                  <a:cubicBezTo>
                    <a:pt x="153" y="75"/>
                    <a:pt x="158" y="79"/>
                    <a:pt x="162" y="83"/>
                  </a:cubicBezTo>
                  <a:cubicBezTo>
                    <a:pt x="159" y="89"/>
                    <a:pt x="156" y="95"/>
                    <a:pt x="152" y="101"/>
                  </a:cubicBezTo>
                  <a:cubicBezTo>
                    <a:pt x="151" y="95"/>
                    <a:pt x="150" y="89"/>
                    <a:pt x="149" y="83"/>
                  </a:cubicBezTo>
                  <a:cubicBezTo>
                    <a:pt x="148" y="79"/>
                    <a:pt x="146" y="74"/>
                    <a:pt x="145" y="70"/>
                  </a:cubicBezTo>
                  <a:cubicBezTo>
                    <a:pt x="146" y="70"/>
                    <a:pt x="147" y="71"/>
                    <a:pt x="148" y="72"/>
                  </a:cubicBezTo>
                  <a:close/>
                  <a:moveTo>
                    <a:pt x="139" y="130"/>
                  </a:moveTo>
                  <a:cubicBezTo>
                    <a:pt x="141" y="129"/>
                    <a:pt x="142" y="127"/>
                    <a:pt x="144" y="125"/>
                  </a:cubicBezTo>
                  <a:cubicBezTo>
                    <a:pt x="144" y="129"/>
                    <a:pt x="144" y="132"/>
                    <a:pt x="143" y="136"/>
                  </a:cubicBezTo>
                  <a:cubicBezTo>
                    <a:pt x="143" y="139"/>
                    <a:pt x="143" y="143"/>
                    <a:pt x="142" y="146"/>
                  </a:cubicBezTo>
                  <a:cubicBezTo>
                    <a:pt x="135" y="147"/>
                    <a:pt x="128" y="147"/>
                    <a:pt x="121" y="146"/>
                  </a:cubicBezTo>
                  <a:cubicBezTo>
                    <a:pt x="127" y="141"/>
                    <a:pt x="134" y="136"/>
                    <a:pt x="139" y="130"/>
                  </a:cubicBezTo>
                  <a:close/>
                  <a:moveTo>
                    <a:pt x="177" y="103"/>
                  </a:moveTo>
                  <a:cubicBezTo>
                    <a:pt x="179" y="107"/>
                    <a:pt x="180" y="110"/>
                    <a:pt x="181" y="113"/>
                  </a:cubicBezTo>
                  <a:cubicBezTo>
                    <a:pt x="181" y="115"/>
                    <a:pt x="181" y="118"/>
                    <a:pt x="181" y="120"/>
                  </a:cubicBezTo>
                  <a:cubicBezTo>
                    <a:pt x="181" y="122"/>
                    <a:pt x="180" y="124"/>
                    <a:pt x="180" y="126"/>
                  </a:cubicBezTo>
                  <a:cubicBezTo>
                    <a:pt x="179" y="128"/>
                    <a:pt x="178" y="129"/>
                    <a:pt x="177" y="131"/>
                  </a:cubicBezTo>
                  <a:cubicBezTo>
                    <a:pt x="175" y="133"/>
                    <a:pt x="174" y="134"/>
                    <a:pt x="172" y="136"/>
                  </a:cubicBezTo>
                  <a:cubicBezTo>
                    <a:pt x="170" y="138"/>
                    <a:pt x="167" y="139"/>
                    <a:pt x="164" y="141"/>
                  </a:cubicBezTo>
                  <a:cubicBezTo>
                    <a:pt x="160" y="143"/>
                    <a:pt x="156" y="144"/>
                    <a:pt x="152" y="145"/>
                  </a:cubicBezTo>
                  <a:cubicBezTo>
                    <a:pt x="152" y="143"/>
                    <a:pt x="152" y="142"/>
                    <a:pt x="152" y="141"/>
                  </a:cubicBezTo>
                  <a:cubicBezTo>
                    <a:pt x="153" y="134"/>
                    <a:pt x="153" y="127"/>
                    <a:pt x="153" y="120"/>
                  </a:cubicBezTo>
                  <a:cubicBezTo>
                    <a:pt x="153" y="118"/>
                    <a:pt x="153" y="117"/>
                    <a:pt x="153" y="115"/>
                  </a:cubicBezTo>
                  <a:cubicBezTo>
                    <a:pt x="158" y="109"/>
                    <a:pt x="162" y="103"/>
                    <a:pt x="166" y="96"/>
                  </a:cubicBezTo>
                  <a:cubicBezTo>
                    <a:pt x="167" y="94"/>
                    <a:pt x="168" y="92"/>
                    <a:pt x="169" y="90"/>
                  </a:cubicBezTo>
                  <a:cubicBezTo>
                    <a:pt x="172" y="94"/>
                    <a:pt x="175" y="99"/>
                    <a:pt x="177" y="103"/>
                  </a:cubicBezTo>
                  <a:close/>
                  <a:moveTo>
                    <a:pt x="144" y="29"/>
                  </a:moveTo>
                  <a:cubicBezTo>
                    <a:pt x="147" y="30"/>
                    <a:pt x="150" y="30"/>
                    <a:pt x="153" y="31"/>
                  </a:cubicBezTo>
                  <a:cubicBezTo>
                    <a:pt x="155" y="32"/>
                    <a:pt x="157" y="33"/>
                    <a:pt x="159" y="34"/>
                  </a:cubicBezTo>
                  <a:cubicBezTo>
                    <a:pt x="161" y="35"/>
                    <a:pt x="162" y="37"/>
                    <a:pt x="163" y="38"/>
                  </a:cubicBezTo>
                  <a:cubicBezTo>
                    <a:pt x="164" y="40"/>
                    <a:pt x="165" y="41"/>
                    <a:pt x="166" y="43"/>
                  </a:cubicBezTo>
                  <a:cubicBezTo>
                    <a:pt x="167" y="45"/>
                    <a:pt x="168" y="47"/>
                    <a:pt x="168" y="50"/>
                  </a:cubicBezTo>
                  <a:cubicBezTo>
                    <a:pt x="169" y="53"/>
                    <a:pt x="169" y="57"/>
                    <a:pt x="169" y="60"/>
                  </a:cubicBezTo>
                  <a:cubicBezTo>
                    <a:pt x="168" y="65"/>
                    <a:pt x="167" y="69"/>
                    <a:pt x="166" y="74"/>
                  </a:cubicBezTo>
                  <a:cubicBezTo>
                    <a:pt x="161" y="70"/>
                    <a:pt x="156" y="66"/>
                    <a:pt x="152" y="63"/>
                  </a:cubicBezTo>
                  <a:cubicBezTo>
                    <a:pt x="148" y="60"/>
                    <a:pt x="144" y="58"/>
                    <a:pt x="140" y="56"/>
                  </a:cubicBezTo>
                  <a:cubicBezTo>
                    <a:pt x="138" y="51"/>
                    <a:pt x="136" y="47"/>
                    <a:pt x="134" y="43"/>
                  </a:cubicBezTo>
                  <a:cubicBezTo>
                    <a:pt x="132" y="39"/>
                    <a:pt x="129" y="35"/>
                    <a:pt x="126" y="30"/>
                  </a:cubicBezTo>
                  <a:cubicBezTo>
                    <a:pt x="127" y="30"/>
                    <a:pt x="128" y="30"/>
                    <a:pt x="129" y="30"/>
                  </a:cubicBezTo>
                  <a:cubicBezTo>
                    <a:pt x="134" y="29"/>
                    <a:pt x="139" y="29"/>
                    <a:pt x="144" y="29"/>
                  </a:cubicBezTo>
                  <a:close/>
                  <a:moveTo>
                    <a:pt x="55" y="32"/>
                  </a:moveTo>
                  <a:cubicBezTo>
                    <a:pt x="55" y="32"/>
                    <a:pt x="55" y="31"/>
                    <a:pt x="55" y="31"/>
                  </a:cubicBezTo>
                  <a:cubicBezTo>
                    <a:pt x="55" y="31"/>
                    <a:pt x="55" y="31"/>
                    <a:pt x="55" y="31"/>
                  </a:cubicBezTo>
                  <a:cubicBezTo>
                    <a:pt x="57" y="28"/>
                    <a:pt x="58" y="25"/>
                    <a:pt x="60" y="23"/>
                  </a:cubicBezTo>
                  <a:cubicBezTo>
                    <a:pt x="60" y="23"/>
                    <a:pt x="60" y="23"/>
                    <a:pt x="60" y="23"/>
                  </a:cubicBezTo>
                  <a:cubicBezTo>
                    <a:pt x="60" y="22"/>
                    <a:pt x="60" y="22"/>
                    <a:pt x="60" y="22"/>
                  </a:cubicBezTo>
                  <a:cubicBezTo>
                    <a:pt x="61" y="22"/>
                    <a:pt x="61" y="22"/>
                    <a:pt x="61" y="21"/>
                  </a:cubicBezTo>
                  <a:cubicBezTo>
                    <a:pt x="63" y="19"/>
                    <a:pt x="64" y="17"/>
                    <a:pt x="66" y="15"/>
                  </a:cubicBezTo>
                  <a:cubicBezTo>
                    <a:pt x="66" y="15"/>
                    <a:pt x="66" y="15"/>
                    <a:pt x="66" y="15"/>
                  </a:cubicBezTo>
                  <a:cubicBezTo>
                    <a:pt x="66" y="15"/>
                    <a:pt x="66" y="15"/>
                    <a:pt x="66" y="15"/>
                  </a:cubicBezTo>
                  <a:cubicBezTo>
                    <a:pt x="66" y="15"/>
                    <a:pt x="67" y="15"/>
                    <a:pt x="67" y="15"/>
                  </a:cubicBezTo>
                  <a:cubicBezTo>
                    <a:pt x="69" y="13"/>
                    <a:pt x="71" y="12"/>
                    <a:pt x="72" y="11"/>
                  </a:cubicBezTo>
                  <a:cubicBezTo>
                    <a:pt x="74" y="10"/>
                    <a:pt x="76" y="10"/>
                    <a:pt x="78" y="9"/>
                  </a:cubicBezTo>
                  <a:cubicBezTo>
                    <a:pt x="80" y="9"/>
                    <a:pt x="82" y="9"/>
                    <a:pt x="84" y="9"/>
                  </a:cubicBezTo>
                  <a:cubicBezTo>
                    <a:pt x="86" y="9"/>
                    <a:pt x="89" y="10"/>
                    <a:pt x="91" y="11"/>
                  </a:cubicBezTo>
                  <a:cubicBezTo>
                    <a:pt x="94" y="12"/>
                    <a:pt x="97" y="14"/>
                    <a:pt x="100" y="16"/>
                  </a:cubicBezTo>
                  <a:cubicBezTo>
                    <a:pt x="104" y="19"/>
                    <a:pt x="107" y="22"/>
                    <a:pt x="111" y="25"/>
                  </a:cubicBezTo>
                  <a:cubicBezTo>
                    <a:pt x="110" y="25"/>
                    <a:pt x="110" y="26"/>
                    <a:pt x="109" y="26"/>
                  </a:cubicBezTo>
                  <a:cubicBezTo>
                    <a:pt x="103" y="28"/>
                    <a:pt x="97" y="31"/>
                    <a:pt x="91" y="34"/>
                  </a:cubicBezTo>
                  <a:cubicBezTo>
                    <a:pt x="90" y="35"/>
                    <a:pt x="89" y="36"/>
                    <a:pt x="87" y="36"/>
                  </a:cubicBezTo>
                  <a:cubicBezTo>
                    <a:pt x="82" y="35"/>
                    <a:pt x="76" y="34"/>
                    <a:pt x="71" y="34"/>
                  </a:cubicBezTo>
                  <a:cubicBezTo>
                    <a:pt x="66" y="33"/>
                    <a:pt x="60" y="33"/>
                    <a:pt x="55" y="33"/>
                  </a:cubicBezTo>
                  <a:cubicBezTo>
                    <a:pt x="55" y="33"/>
                    <a:pt x="55" y="32"/>
                    <a:pt x="55" y="32"/>
                  </a:cubicBezTo>
                  <a:close/>
                  <a:moveTo>
                    <a:pt x="22" y="99"/>
                  </a:moveTo>
                  <a:cubicBezTo>
                    <a:pt x="18" y="95"/>
                    <a:pt x="15" y="90"/>
                    <a:pt x="13" y="86"/>
                  </a:cubicBezTo>
                  <a:cubicBezTo>
                    <a:pt x="12" y="83"/>
                    <a:pt x="11" y="79"/>
                    <a:pt x="10" y="76"/>
                  </a:cubicBezTo>
                  <a:cubicBezTo>
                    <a:pt x="10" y="74"/>
                    <a:pt x="9" y="72"/>
                    <a:pt x="10" y="69"/>
                  </a:cubicBezTo>
                  <a:cubicBezTo>
                    <a:pt x="10" y="67"/>
                    <a:pt x="10" y="65"/>
                    <a:pt x="11" y="63"/>
                  </a:cubicBezTo>
                  <a:cubicBezTo>
                    <a:pt x="12" y="62"/>
                    <a:pt x="13" y="60"/>
                    <a:pt x="14" y="58"/>
                  </a:cubicBezTo>
                  <a:cubicBezTo>
                    <a:pt x="15" y="57"/>
                    <a:pt x="16" y="55"/>
                    <a:pt x="18" y="54"/>
                  </a:cubicBezTo>
                  <a:cubicBezTo>
                    <a:pt x="21" y="52"/>
                    <a:pt x="23" y="50"/>
                    <a:pt x="26" y="49"/>
                  </a:cubicBezTo>
                  <a:cubicBezTo>
                    <a:pt x="31" y="46"/>
                    <a:pt x="36" y="45"/>
                    <a:pt x="42" y="44"/>
                  </a:cubicBezTo>
                  <a:cubicBezTo>
                    <a:pt x="42" y="44"/>
                    <a:pt x="42" y="44"/>
                    <a:pt x="42" y="44"/>
                  </a:cubicBezTo>
                  <a:cubicBezTo>
                    <a:pt x="42" y="45"/>
                    <a:pt x="41" y="47"/>
                    <a:pt x="41" y="48"/>
                  </a:cubicBezTo>
                  <a:cubicBezTo>
                    <a:pt x="41" y="49"/>
                    <a:pt x="41" y="50"/>
                    <a:pt x="41" y="50"/>
                  </a:cubicBezTo>
                  <a:cubicBezTo>
                    <a:pt x="41" y="50"/>
                    <a:pt x="41" y="50"/>
                    <a:pt x="41" y="50"/>
                  </a:cubicBezTo>
                  <a:cubicBezTo>
                    <a:pt x="41" y="51"/>
                    <a:pt x="41" y="51"/>
                    <a:pt x="41" y="51"/>
                  </a:cubicBezTo>
                  <a:cubicBezTo>
                    <a:pt x="41" y="51"/>
                    <a:pt x="41" y="51"/>
                    <a:pt x="41" y="51"/>
                  </a:cubicBezTo>
                  <a:cubicBezTo>
                    <a:pt x="41" y="52"/>
                    <a:pt x="40" y="52"/>
                    <a:pt x="40" y="53"/>
                  </a:cubicBezTo>
                  <a:cubicBezTo>
                    <a:pt x="39" y="61"/>
                    <a:pt x="39" y="68"/>
                    <a:pt x="39" y="75"/>
                  </a:cubicBezTo>
                  <a:cubicBezTo>
                    <a:pt x="39" y="76"/>
                    <a:pt x="39" y="77"/>
                    <a:pt x="39" y="77"/>
                  </a:cubicBezTo>
                  <a:cubicBezTo>
                    <a:pt x="36" y="82"/>
                    <a:pt x="32" y="87"/>
                    <a:pt x="29" y="92"/>
                  </a:cubicBezTo>
                  <a:cubicBezTo>
                    <a:pt x="27" y="95"/>
                    <a:pt x="25" y="98"/>
                    <a:pt x="23" y="101"/>
                  </a:cubicBezTo>
                  <a:cubicBezTo>
                    <a:pt x="23" y="100"/>
                    <a:pt x="22" y="100"/>
                    <a:pt x="22" y="99"/>
                  </a:cubicBezTo>
                  <a:close/>
                  <a:moveTo>
                    <a:pt x="62" y="164"/>
                  </a:moveTo>
                  <a:cubicBezTo>
                    <a:pt x="57" y="165"/>
                    <a:pt x="52" y="165"/>
                    <a:pt x="47" y="165"/>
                  </a:cubicBezTo>
                  <a:cubicBezTo>
                    <a:pt x="44" y="165"/>
                    <a:pt x="40" y="164"/>
                    <a:pt x="37" y="163"/>
                  </a:cubicBezTo>
                  <a:cubicBezTo>
                    <a:pt x="35" y="162"/>
                    <a:pt x="34" y="161"/>
                    <a:pt x="32" y="160"/>
                  </a:cubicBezTo>
                  <a:cubicBezTo>
                    <a:pt x="30" y="159"/>
                    <a:pt x="29" y="157"/>
                    <a:pt x="28" y="156"/>
                  </a:cubicBezTo>
                  <a:cubicBezTo>
                    <a:pt x="26" y="155"/>
                    <a:pt x="25" y="153"/>
                    <a:pt x="24" y="151"/>
                  </a:cubicBezTo>
                  <a:cubicBezTo>
                    <a:pt x="24" y="149"/>
                    <a:pt x="23" y="147"/>
                    <a:pt x="22" y="144"/>
                  </a:cubicBezTo>
                  <a:cubicBezTo>
                    <a:pt x="22" y="141"/>
                    <a:pt x="22" y="137"/>
                    <a:pt x="22" y="134"/>
                  </a:cubicBezTo>
                  <a:cubicBezTo>
                    <a:pt x="23" y="128"/>
                    <a:pt x="24" y="123"/>
                    <a:pt x="26" y="117"/>
                  </a:cubicBezTo>
                  <a:cubicBezTo>
                    <a:pt x="26" y="117"/>
                    <a:pt x="26" y="117"/>
                    <a:pt x="26" y="117"/>
                  </a:cubicBezTo>
                  <a:cubicBezTo>
                    <a:pt x="29" y="119"/>
                    <a:pt x="32" y="121"/>
                    <a:pt x="34" y="123"/>
                  </a:cubicBezTo>
                  <a:cubicBezTo>
                    <a:pt x="40" y="127"/>
                    <a:pt x="45" y="130"/>
                    <a:pt x="51" y="133"/>
                  </a:cubicBezTo>
                  <a:cubicBezTo>
                    <a:pt x="54" y="142"/>
                    <a:pt x="57" y="150"/>
                    <a:pt x="62" y="158"/>
                  </a:cubicBezTo>
                  <a:cubicBezTo>
                    <a:pt x="63" y="160"/>
                    <a:pt x="64" y="161"/>
                    <a:pt x="66" y="163"/>
                  </a:cubicBezTo>
                  <a:cubicBezTo>
                    <a:pt x="64" y="164"/>
                    <a:pt x="63" y="164"/>
                    <a:pt x="62" y="164"/>
                  </a:cubicBezTo>
                  <a:close/>
                  <a:moveTo>
                    <a:pt x="126" y="180"/>
                  </a:moveTo>
                  <a:cubicBezTo>
                    <a:pt x="124" y="181"/>
                    <a:pt x="122" y="183"/>
                    <a:pt x="120" y="184"/>
                  </a:cubicBezTo>
                  <a:cubicBezTo>
                    <a:pt x="118" y="184"/>
                    <a:pt x="116" y="185"/>
                    <a:pt x="115" y="185"/>
                  </a:cubicBezTo>
                  <a:cubicBezTo>
                    <a:pt x="113" y="186"/>
                    <a:pt x="111" y="186"/>
                    <a:pt x="109" y="186"/>
                  </a:cubicBezTo>
                  <a:cubicBezTo>
                    <a:pt x="106" y="185"/>
                    <a:pt x="104" y="185"/>
                    <a:pt x="101" y="184"/>
                  </a:cubicBezTo>
                  <a:cubicBezTo>
                    <a:pt x="98" y="183"/>
                    <a:pt x="95" y="181"/>
                    <a:pt x="92" y="179"/>
                  </a:cubicBezTo>
                  <a:cubicBezTo>
                    <a:pt x="88" y="176"/>
                    <a:pt x="84" y="172"/>
                    <a:pt x="81" y="169"/>
                  </a:cubicBezTo>
                  <a:cubicBezTo>
                    <a:pt x="83" y="168"/>
                    <a:pt x="85" y="167"/>
                    <a:pt x="86" y="166"/>
                  </a:cubicBezTo>
                  <a:cubicBezTo>
                    <a:pt x="93" y="164"/>
                    <a:pt x="100" y="160"/>
                    <a:pt x="106" y="156"/>
                  </a:cubicBezTo>
                  <a:cubicBezTo>
                    <a:pt x="107" y="156"/>
                    <a:pt x="108" y="155"/>
                    <a:pt x="110" y="154"/>
                  </a:cubicBezTo>
                  <a:cubicBezTo>
                    <a:pt x="111" y="154"/>
                    <a:pt x="113" y="155"/>
                    <a:pt x="115" y="155"/>
                  </a:cubicBezTo>
                  <a:cubicBezTo>
                    <a:pt x="123" y="156"/>
                    <a:pt x="132" y="156"/>
                    <a:pt x="140" y="156"/>
                  </a:cubicBezTo>
                  <a:cubicBezTo>
                    <a:pt x="139" y="157"/>
                    <a:pt x="139" y="159"/>
                    <a:pt x="138" y="161"/>
                  </a:cubicBezTo>
                  <a:cubicBezTo>
                    <a:pt x="136" y="165"/>
                    <a:pt x="134" y="169"/>
                    <a:pt x="131" y="173"/>
                  </a:cubicBezTo>
                  <a:cubicBezTo>
                    <a:pt x="130" y="176"/>
                    <a:pt x="128" y="178"/>
                    <a:pt x="12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p>
              <a:endParaRPr lang="en-US">
                <a:latin typeface="仓耳玄三M W05" panose="02020400000000000000" pitchFamily="18" charset="-122"/>
              </a:endParaRPr>
            </a:p>
          </p:txBody>
        </p:sp>
        <p:sp>
          <p:nvSpPr>
            <p:cNvPr id="73" name="íṡľïdé"/>
            <p:cNvSpPr/>
            <p:nvPr/>
          </p:nvSpPr>
          <p:spPr bwMode="auto">
            <a:xfrm>
              <a:off x="4629963" y="-1715401"/>
              <a:ext cx="53494" cy="59787"/>
            </a:xfrm>
            <a:custGeom>
              <a:gdLst>
                <a:gd name="T0" fmla="*/ 25 w 31"/>
                <a:gd name="T1" fmla="*/ 3 h 35"/>
                <a:gd name="T2" fmla="*/ 23 w 31"/>
                <a:gd name="T3" fmla="*/ 2 h 35"/>
                <a:gd name="T4" fmla="*/ 21 w 31"/>
                <a:gd name="T5" fmla="*/ 1 h 35"/>
                <a:gd name="T6" fmla="*/ 20 w 31"/>
                <a:gd name="T7" fmla="*/ 0 h 35"/>
                <a:gd name="T8" fmla="*/ 17 w 31"/>
                <a:gd name="T9" fmla="*/ 0 h 35"/>
                <a:gd name="T10" fmla="*/ 16 w 31"/>
                <a:gd name="T11" fmla="*/ 0 h 35"/>
                <a:gd name="T12" fmla="*/ 12 w 31"/>
                <a:gd name="T13" fmla="*/ 0 h 35"/>
                <a:gd name="T14" fmla="*/ 11 w 31"/>
                <a:gd name="T15" fmla="*/ 0 h 35"/>
                <a:gd name="T16" fmla="*/ 8 w 31"/>
                <a:gd name="T17" fmla="*/ 2 h 35"/>
                <a:gd name="T18" fmla="*/ 4 w 31"/>
                <a:gd name="T19" fmla="*/ 6 h 35"/>
                <a:gd name="T20" fmla="*/ 1 w 31"/>
                <a:gd name="T21" fmla="*/ 13 h 35"/>
                <a:gd name="T22" fmla="*/ 0 w 31"/>
                <a:gd name="T23" fmla="*/ 18 h 35"/>
                <a:gd name="T24" fmla="*/ 0 w 31"/>
                <a:gd name="T25" fmla="*/ 23 h 35"/>
                <a:gd name="T26" fmla="*/ 2 w 31"/>
                <a:gd name="T27" fmla="*/ 28 h 35"/>
                <a:gd name="T28" fmla="*/ 8 w 31"/>
                <a:gd name="T29" fmla="*/ 34 h 35"/>
                <a:gd name="T30" fmla="*/ 11 w 31"/>
                <a:gd name="T31" fmla="*/ 35 h 35"/>
                <a:gd name="T32" fmla="*/ 14 w 31"/>
                <a:gd name="T33" fmla="*/ 35 h 35"/>
                <a:gd name="T34" fmla="*/ 18 w 31"/>
                <a:gd name="T35" fmla="*/ 35 h 35"/>
                <a:gd name="T36" fmla="*/ 23 w 31"/>
                <a:gd name="T37" fmla="*/ 32 h 35"/>
                <a:gd name="T38" fmla="*/ 29 w 31"/>
                <a:gd name="T39" fmla="*/ 26 h 35"/>
                <a:gd name="T40" fmla="*/ 30 w 31"/>
                <a:gd name="T41" fmla="*/ 12 h 35"/>
                <a:gd name="T42" fmla="*/ 25 w 31"/>
                <a:gd name="T43" fmla="*/ 3 h 35"/>
                <a:gd name="T44" fmla="*/ 21 w 31"/>
                <a:gd name="T45" fmla="*/ 20 h 35"/>
                <a:gd name="T46" fmla="*/ 20 w 31"/>
                <a:gd name="T47" fmla="*/ 22 h 35"/>
                <a:gd name="T48" fmla="*/ 18 w 31"/>
                <a:gd name="T49" fmla="*/ 24 h 35"/>
                <a:gd name="T50" fmla="*/ 16 w 31"/>
                <a:gd name="T51" fmla="*/ 25 h 35"/>
                <a:gd name="T52" fmla="*/ 14 w 31"/>
                <a:gd name="T53" fmla="*/ 26 h 35"/>
                <a:gd name="T54" fmla="*/ 14 w 31"/>
                <a:gd name="T55" fmla="*/ 26 h 35"/>
                <a:gd name="T56" fmla="*/ 13 w 31"/>
                <a:gd name="T57" fmla="*/ 26 h 35"/>
                <a:gd name="T58" fmla="*/ 12 w 31"/>
                <a:gd name="T59" fmla="*/ 25 h 35"/>
                <a:gd name="T60" fmla="*/ 11 w 31"/>
                <a:gd name="T61" fmla="*/ 24 h 35"/>
                <a:gd name="T62" fmla="*/ 10 w 31"/>
                <a:gd name="T63" fmla="*/ 23 h 35"/>
                <a:gd name="T64" fmla="*/ 9 w 31"/>
                <a:gd name="T65" fmla="*/ 21 h 35"/>
                <a:gd name="T66" fmla="*/ 9 w 31"/>
                <a:gd name="T67" fmla="*/ 17 h 35"/>
                <a:gd name="T68" fmla="*/ 10 w 31"/>
                <a:gd name="T69" fmla="*/ 13 h 35"/>
                <a:gd name="T70" fmla="*/ 11 w 31"/>
                <a:gd name="T71" fmla="*/ 11 h 35"/>
                <a:gd name="T72" fmla="*/ 12 w 31"/>
                <a:gd name="T73" fmla="*/ 10 h 35"/>
                <a:gd name="T74" fmla="*/ 14 w 31"/>
                <a:gd name="T75" fmla="*/ 9 h 35"/>
                <a:gd name="T76" fmla="*/ 14 w 31"/>
                <a:gd name="T77" fmla="*/ 9 h 35"/>
                <a:gd name="T78" fmla="*/ 14 w 31"/>
                <a:gd name="T79" fmla="*/ 9 h 35"/>
                <a:gd name="T80" fmla="*/ 15 w 31"/>
                <a:gd name="T81" fmla="*/ 9 h 35"/>
                <a:gd name="T82" fmla="*/ 15 w 31"/>
                <a:gd name="T83" fmla="*/ 9 h 35"/>
                <a:gd name="T84" fmla="*/ 18 w 31"/>
                <a:gd name="T85" fmla="*/ 10 h 35"/>
                <a:gd name="T86" fmla="*/ 19 w 31"/>
                <a:gd name="T87" fmla="*/ 10 h 35"/>
                <a:gd name="T88" fmla="*/ 19 w 31"/>
                <a:gd name="T89" fmla="*/ 10 h 35"/>
                <a:gd name="T90" fmla="*/ 20 w 31"/>
                <a:gd name="T91" fmla="*/ 11 h 35"/>
                <a:gd name="T92" fmla="*/ 21 w 31"/>
                <a:gd name="T93" fmla="*/ 12 h 35"/>
                <a:gd name="T94" fmla="*/ 21 w 31"/>
                <a:gd name="T95" fmla="*/ 14 h 35"/>
                <a:gd name="T96" fmla="*/ 22 w 31"/>
                <a:gd name="T97" fmla="*/ 18 h 35"/>
                <a:gd name="T98" fmla="*/ 21 w 31"/>
                <a:gd name="T99" fmla="*/ 2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5">
                  <a:moveTo>
                    <a:pt x="25" y="3"/>
                  </a:moveTo>
                  <a:cubicBezTo>
                    <a:pt x="25" y="3"/>
                    <a:pt x="24" y="2"/>
                    <a:pt x="23" y="2"/>
                  </a:cubicBezTo>
                  <a:cubicBezTo>
                    <a:pt x="23" y="1"/>
                    <a:pt x="22" y="1"/>
                    <a:pt x="21" y="1"/>
                  </a:cubicBezTo>
                  <a:cubicBezTo>
                    <a:pt x="20" y="1"/>
                    <a:pt x="20" y="1"/>
                    <a:pt x="20" y="0"/>
                  </a:cubicBezTo>
                  <a:cubicBezTo>
                    <a:pt x="19" y="0"/>
                    <a:pt x="18" y="0"/>
                    <a:pt x="17" y="0"/>
                  </a:cubicBezTo>
                  <a:cubicBezTo>
                    <a:pt x="16" y="0"/>
                    <a:pt x="16" y="0"/>
                    <a:pt x="16" y="0"/>
                  </a:cubicBezTo>
                  <a:cubicBezTo>
                    <a:pt x="15" y="0"/>
                    <a:pt x="13" y="0"/>
                    <a:pt x="12" y="0"/>
                  </a:cubicBezTo>
                  <a:cubicBezTo>
                    <a:pt x="12" y="0"/>
                    <a:pt x="12" y="0"/>
                    <a:pt x="11" y="0"/>
                  </a:cubicBezTo>
                  <a:cubicBezTo>
                    <a:pt x="10" y="0"/>
                    <a:pt x="9" y="1"/>
                    <a:pt x="8" y="2"/>
                  </a:cubicBezTo>
                  <a:cubicBezTo>
                    <a:pt x="6" y="3"/>
                    <a:pt x="5" y="4"/>
                    <a:pt x="4" y="6"/>
                  </a:cubicBezTo>
                  <a:cubicBezTo>
                    <a:pt x="2" y="8"/>
                    <a:pt x="1" y="11"/>
                    <a:pt x="1" y="13"/>
                  </a:cubicBezTo>
                  <a:cubicBezTo>
                    <a:pt x="0" y="15"/>
                    <a:pt x="0" y="16"/>
                    <a:pt x="0" y="18"/>
                  </a:cubicBezTo>
                  <a:cubicBezTo>
                    <a:pt x="0" y="19"/>
                    <a:pt x="0" y="21"/>
                    <a:pt x="0" y="23"/>
                  </a:cubicBezTo>
                  <a:cubicBezTo>
                    <a:pt x="1" y="25"/>
                    <a:pt x="1" y="26"/>
                    <a:pt x="2" y="28"/>
                  </a:cubicBezTo>
                  <a:cubicBezTo>
                    <a:pt x="3" y="30"/>
                    <a:pt x="6" y="32"/>
                    <a:pt x="8" y="34"/>
                  </a:cubicBezTo>
                  <a:cubicBezTo>
                    <a:pt x="9" y="34"/>
                    <a:pt x="10" y="35"/>
                    <a:pt x="11" y="35"/>
                  </a:cubicBezTo>
                  <a:cubicBezTo>
                    <a:pt x="12" y="35"/>
                    <a:pt x="13" y="35"/>
                    <a:pt x="14" y="35"/>
                  </a:cubicBezTo>
                  <a:cubicBezTo>
                    <a:pt x="15" y="35"/>
                    <a:pt x="17" y="35"/>
                    <a:pt x="18" y="35"/>
                  </a:cubicBezTo>
                  <a:cubicBezTo>
                    <a:pt x="20" y="34"/>
                    <a:pt x="22" y="33"/>
                    <a:pt x="23" y="32"/>
                  </a:cubicBezTo>
                  <a:cubicBezTo>
                    <a:pt x="25" y="30"/>
                    <a:pt x="27" y="28"/>
                    <a:pt x="29" y="26"/>
                  </a:cubicBezTo>
                  <a:cubicBezTo>
                    <a:pt x="31" y="22"/>
                    <a:pt x="31" y="17"/>
                    <a:pt x="30" y="12"/>
                  </a:cubicBezTo>
                  <a:cubicBezTo>
                    <a:pt x="30" y="9"/>
                    <a:pt x="28" y="5"/>
                    <a:pt x="25" y="3"/>
                  </a:cubicBezTo>
                  <a:close/>
                  <a:moveTo>
                    <a:pt x="21" y="20"/>
                  </a:moveTo>
                  <a:cubicBezTo>
                    <a:pt x="21" y="21"/>
                    <a:pt x="20" y="21"/>
                    <a:pt x="20" y="22"/>
                  </a:cubicBezTo>
                  <a:cubicBezTo>
                    <a:pt x="20" y="23"/>
                    <a:pt x="19" y="23"/>
                    <a:pt x="18" y="24"/>
                  </a:cubicBezTo>
                  <a:cubicBezTo>
                    <a:pt x="18" y="24"/>
                    <a:pt x="17" y="25"/>
                    <a:pt x="16" y="25"/>
                  </a:cubicBezTo>
                  <a:cubicBezTo>
                    <a:pt x="16" y="26"/>
                    <a:pt x="15" y="26"/>
                    <a:pt x="14" y="26"/>
                  </a:cubicBezTo>
                  <a:cubicBezTo>
                    <a:pt x="14" y="26"/>
                    <a:pt x="14" y="26"/>
                    <a:pt x="14" y="26"/>
                  </a:cubicBezTo>
                  <a:cubicBezTo>
                    <a:pt x="14" y="26"/>
                    <a:pt x="13" y="26"/>
                    <a:pt x="13" y="26"/>
                  </a:cubicBezTo>
                  <a:cubicBezTo>
                    <a:pt x="13" y="26"/>
                    <a:pt x="12" y="25"/>
                    <a:pt x="12" y="25"/>
                  </a:cubicBezTo>
                  <a:cubicBezTo>
                    <a:pt x="12" y="25"/>
                    <a:pt x="11" y="24"/>
                    <a:pt x="11" y="24"/>
                  </a:cubicBezTo>
                  <a:cubicBezTo>
                    <a:pt x="11" y="24"/>
                    <a:pt x="10" y="24"/>
                    <a:pt x="10" y="23"/>
                  </a:cubicBezTo>
                  <a:cubicBezTo>
                    <a:pt x="10" y="22"/>
                    <a:pt x="10" y="22"/>
                    <a:pt x="9" y="21"/>
                  </a:cubicBezTo>
                  <a:cubicBezTo>
                    <a:pt x="9" y="20"/>
                    <a:pt x="9" y="18"/>
                    <a:pt x="9" y="17"/>
                  </a:cubicBezTo>
                  <a:cubicBezTo>
                    <a:pt x="10" y="16"/>
                    <a:pt x="10" y="14"/>
                    <a:pt x="10" y="13"/>
                  </a:cubicBezTo>
                  <a:cubicBezTo>
                    <a:pt x="11" y="12"/>
                    <a:pt x="11" y="12"/>
                    <a:pt x="11" y="11"/>
                  </a:cubicBezTo>
                  <a:cubicBezTo>
                    <a:pt x="12" y="10"/>
                    <a:pt x="12" y="10"/>
                    <a:pt x="12" y="10"/>
                  </a:cubicBezTo>
                  <a:cubicBezTo>
                    <a:pt x="13" y="10"/>
                    <a:pt x="13" y="9"/>
                    <a:pt x="14" y="9"/>
                  </a:cubicBezTo>
                  <a:cubicBezTo>
                    <a:pt x="14" y="9"/>
                    <a:pt x="14" y="9"/>
                    <a:pt x="14" y="9"/>
                  </a:cubicBezTo>
                  <a:cubicBezTo>
                    <a:pt x="14" y="9"/>
                    <a:pt x="14" y="9"/>
                    <a:pt x="14" y="9"/>
                  </a:cubicBezTo>
                  <a:cubicBezTo>
                    <a:pt x="14" y="9"/>
                    <a:pt x="14" y="9"/>
                    <a:pt x="15" y="9"/>
                  </a:cubicBezTo>
                  <a:cubicBezTo>
                    <a:pt x="15" y="9"/>
                    <a:pt x="15" y="9"/>
                    <a:pt x="15" y="9"/>
                  </a:cubicBezTo>
                  <a:cubicBezTo>
                    <a:pt x="16" y="10"/>
                    <a:pt x="17" y="10"/>
                    <a:pt x="18" y="10"/>
                  </a:cubicBezTo>
                  <a:cubicBezTo>
                    <a:pt x="18" y="10"/>
                    <a:pt x="19" y="10"/>
                    <a:pt x="19" y="10"/>
                  </a:cubicBezTo>
                  <a:cubicBezTo>
                    <a:pt x="19" y="10"/>
                    <a:pt x="19" y="10"/>
                    <a:pt x="19" y="10"/>
                  </a:cubicBezTo>
                  <a:cubicBezTo>
                    <a:pt x="20" y="10"/>
                    <a:pt x="20" y="11"/>
                    <a:pt x="20" y="11"/>
                  </a:cubicBezTo>
                  <a:cubicBezTo>
                    <a:pt x="20" y="11"/>
                    <a:pt x="20" y="11"/>
                    <a:pt x="21" y="12"/>
                  </a:cubicBezTo>
                  <a:cubicBezTo>
                    <a:pt x="21" y="13"/>
                    <a:pt x="21" y="13"/>
                    <a:pt x="21" y="14"/>
                  </a:cubicBezTo>
                  <a:cubicBezTo>
                    <a:pt x="22" y="15"/>
                    <a:pt x="22" y="17"/>
                    <a:pt x="22" y="18"/>
                  </a:cubicBezTo>
                  <a:cubicBezTo>
                    <a:pt x="21" y="19"/>
                    <a:pt x="21" y="20"/>
                    <a:pt x="21"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endParaRPr lang="en-US">
                <a:latin typeface="仓耳玄三M W05" panose="02020400000000000000" pitchFamily="18" charset="-122"/>
              </a:endParaRPr>
            </a:p>
          </p:txBody>
        </p:sp>
      </p:grpSp>
      <p:sp>
        <p:nvSpPr>
          <p:cNvPr id="41" name="iṥḻîḍê"/>
          <p:cNvSpPr/>
          <p:nvPr/>
        </p:nvSpPr>
        <p:spPr>
          <a:xfrm>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2" name="îšḻíḍe"/>
          <p:cNvSpPr/>
          <p:nvPr/>
        </p:nvSpPr>
        <p:spPr>
          <a:xfrm>
            <a:off x="0" y="5405005"/>
            <a:ext cx="6216319" cy="1449603"/>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Lst>
            <a:rect l="l" t="t" r="r" b="b"/>
            <a:pathLst>
              <a:path w="6216319" h="1449603">
                <a:moveTo>
                  <a:pt x="0" y="147399"/>
                </a:moveTo>
                <a:cubicBezTo>
                  <a:pt x="229007" y="145469"/>
                  <a:pt x="222661" y="142579"/>
                  <a:pt x="323681" y="340339"/>
                </a:cubicBezTo>
                <a:cubicBezTo>
                  <a:pt x="1138279" y="-367925"/>
                  <a:pt x="1885444" y="174450"/>
                  <a:pt x="2265770" y="655926"/>
                </a:cubicBezTo>
                <a:cubicBezTo>
                  <a:pt x="2462677" y="479250"/>
                  <a:pt x="2932015" y="355171"/>
                  <a:pt x="3244906" y="639742"/>
                </a:cubicBezTo>
                <a:cubicBezTo>
                  <a:pt x="3517337" y="171753"/>
                  <a:pt x="4733841" y="449580"/>
                  <a:pt x="4628644" y="1181909"/>
                </a:cubicBezTo>
                <a:cubicBezTo>
                  <a:pt x="4984694" y="1080758"/>
                  <a:pt x="5181328" y="1161569"/>
                  <a:pt x="5356927" y="1335657"/>
                </a:cubicBezTo>
                <a:cubicBezTo>
                  <a:pt x="5451606" y="1194156"/>
                  <a:pt x="6105728" y="1026010"/>
                  <a:pt x="6216319" y="1449603"/>
                </a:cubicBezTo>
                <a:lnTo>
                  <a:pt x="0" y="1449603"/>
                </a:lnTo>
                <a:lnTo>
                  <a:pt x="0" y="147399"/>
                </a:lnTo>
                <a:close/>
              </a:path>
            </a:pathLst>
          </a:custGeom>
          <a:solidFill>
            <a:schemeClr val="tx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43" name="íṥlîdé"/>
          <p:cNvSpPr/>
          <p:nvPr/>
        </p:nvSpPr>
        <p:spPr>
          <a:xfrm flipH="1">
            <a:off x="0" y="4088722"/>
            <a:ext cx="12192000" cy="2769279"/>
          </a:xfrm>
          <a:custGeom>
            <a:gdLst>
              <a:gd name="connsiteX0" fmla="*/ 0 w 6216319"/>
              <a:gd name="connsiteY0" fmla="*/ 0 h 1302204"/>
              <a:gd name="connsiteX1" fmla="*/ 6216319 w 6216319"/>
              <a:gd name="connsiteY1" fmla="*/ 0 h 1302204"/>
              <a:gd name="connsiteX2" fmla="*/ 6216319 w 6216319"/>
              <a:gd name="connsiteY2" fmla="*/ 1302204 h 1302204"/>
              <a:gd name="connsiteX3" fmla="*/ 0 w 6216319"/>
              <a:gd name="connsiteY3" fmla="*/ 1302204 h 1302204"/>
              <a:gd name="connsiteX4" fmla="*/ 0 w 6216319"/>
              <a:gd name="connsiteY4" fmla="*/ 0 h 1302204"/>
              <a:gd name="connsiteX0-1" fmla="*/ 0 w 6216319"/>
              <a:gd name="connsiteY0-2" fmla="*/ 9364 h 1311568"/>
              <a:gd name="connsiteX1-3" fmla="*/ 339865 w 6216319"/>
              <a:gd name="connsiteY1-4" fmla="*/ 0 h 1311568"/>
              <a:gd name="connsiteX2-5" fmla="*/ 6216319 w 6216319"/>
              <a:gd name="connsiteY2-6" fmla="*/ 9364 h 1311568"/>
              <a:gd name="connsiteX3-7" fmla="*/ 6216319 w 6216319"/>
              <a:gd name="connsiteY3-8" fmla="*/ 1311568 h 1311568"/>
              <a:gd name="connsiteX4-9" fmla="*/ 0 w 6216319"/>
              <a:gd name="connsiteY4-10" fmla="*/ 1311568 h 1311568"/>
              <a:gd name="connsiteX5" fmla="*/ 0 w 6216319"/>
              <a:gd name="connsiteY5" fmla="*/ 9364 h 1311568"/>
              <a:gd name="connsiteX0-11" fmla="*/ 0 w 6216319"/>
              <a:gd name="connsiteY0-12" fmla="*/ 0 h 1302204"/>
              <a:gd name="connsiteX1-13" fmla="*/ 339865 w 6216319"/>
              <a:gd name="connsiteY1-14" fmla="*/ 184845 h 1302204"/>
              <a:gd name="connsiteX2-15" fmla="*/ 6216319 w 6216319"/>
              <a:gd name="connsiteY2-16" fmla="*/ 0 h 1302204"/>
              <a:gd name="connsiteX3-17" fmla="*/ 6216319 w 6216319"/>
              <a:gd name="connsiteY3-18" fmla="*/ 1302204 h 1302204"/>
              <a:gd name="connsiteX4-19" fmla="*/ 0 w 6216319"/>
              <a:gd name="connsiteY4-20" fmla="*/ 1302204 h 1302204"/>
              <a:gd name="connsiteX5-21" fmla="*/ 0 w 6216319"/>
              <a:gd name="connsiteY5-22" fmla="*/ 0 h 1302204"/>
              <a:gd name="connsiteX0-23" fmla="*/ 0 w 6216319"/>
              <a:gd name="connsiteY0-24" fmla="*/ 0 h 1302204"/>
              <a:gd name="connsiteX1-25" fmla="*/ 339865 w 6216319"/>
              <a:gd name="connsiteY1-26" fmla="*/ 184845 h 1302204"/>
              <a:gd name="connsiteX2-27" fmla="*/ 6216319 w 6216319"/>
              <a:gd name="connsiteY2-28" fmla="*/ 0 h 1302204"/>
              <a:gd name="connsiteX3-29" fmla="*/ 6216319 w 6216319"/>
              <a:gd name="connsiteY3-30" fmla="*/ 1302204 h 1302204"/>
              <a:gd name="connsiteX4-31" fmla="*/ 0 w 6216319"/>
              <a:gd name="connsiteY4-32" fmla="*/ 1302204 h 1302204"/>
              <a:gd name="connsiteX5-33" fmla="*/ 0 w 6216319"/>
              <a:gd name="connsiteY5-34" fmla="*/ 0 h 1302204"/>
              <a:gd name="connsiteX0-35" fmla="*/ 0 w 6216319"/>
              <a:gd name="connsiteY0-36" fmla="*/ 47249 h 1349453"/>
              <a:gd name="connsiteX1-37" fmla="*/ 339865 w 6216319"/>
              <a:gd name="connsiteY1-38" fmla="*/ 232094 h 1349453"/>
              <a:gd name="connsiteX2-39" fmla="*/ 2273862 w 6216319"/>
              <a:gd name="connsiteY2-40" fmla="*/ 280646 h 1349453"/>
              <a:gd name="connsiteX3-41" fmla="*/ 6216319 w 6216319"/>
              <a:gd name="connsiteY3-42" fmla="*/ 47249 h 1349453"/>
              <a:gd name="connsiteX4-43" fmla="*/ 6216319 w 6216319"/>
              <a:gd name="connsiteY4-44" fmla="*/ 1349453 h 1349453"/>
              <a:gd name="connsiteX5-45" fmla="*/ 0 w 6216319"/>
              <a:gd name="connsiteY5-46" fmla="*/ 1349453 h 1349453"/>
              <a:gd name="connsiteX6" fmla="*/ 0 w 6216319"/>
              <a:gd name="connsiteY6" fmla="*/ 47249 h 1349453"/>
              <a:gd name="connsiteX0-47" fmla="*/ 0 w 6216319"/>
              <a:gd name="connsiteY0-48" fmla="*/ 30623 h 1332827"/>
              <a:gd name="connsiteX1-49" fmla="*/ 339865 w 6216319"/>
              <a:gd name="connsiteY1-50" fmla="*/ 215468 h 1332827"/>
              <a:gd name="connsiteX2-51" fmla="*/ 2265770 w 6216319"/>
              <a:gd name="connsiteY2-52" fmla="*/ 539150 h 1332827"/>
              <a:gd name="connsiteX3-53" fmla="*/ 6216319 w 6216319"/>
              <a:gd name="connsiteY3-54" fmla="*/ 30623 h 1332827"/>
              <a:gd name="connsiteX4-55" fmla="*/ 6216319 w 6216319"/>
              <a:gd name="connsiteY4-56" fmla="*/ 1332827 h 1332827"/>
              <a:gd name="connsiteX5-57" fmla="*/ 0 w 6216319"/>
              <a:gd name="connsiteY5-58" fmla="*/ 1332827 h 1332827"/>
              <a:gd name="connsiteX6-59" fmla="*/ 0 w 6216319"/>
              <a:gd name="connsiteY6-60" fmla="*/ 30623 h 1332827"/>
              <a:gd name="connsiteX0-61" fmla="*/ 0 w 6216319"/>
              <a:gd name="connsiteY0-62" fmla="*/ 31024 h 1333228"/>
              <a:gd name="connsiteX1-63" fmla="*/ 339865 w 6216319"/>
              <a:gd name="connsiteY1-64" fmla="*/ 215869 h 1333228"/>
              <a:gd name="connsiteX2-65" fmla="*/ 2265770 w 6216319"/>
              <a:gd name="connsiteY2-66" fmla="*/ 539551 h 1333228"/>
              <a:gd name="connsiteX3-67" fmla="*/ 3269182 w 6216319"/>
              <a:gd name="connsiteY3-68" fmla="*/ 418171 h 1333228"/>
              <a:gd name="connsiteX4-69" fmla="*/ 6216319 w 6216319"/>
              <a:gd name="connsiteY4-70" fmla="*/ 31024 h 1333228"/>
              <a:gd name="connsiteX5-71" fmla="*/ 6216319 w 6216319"/>
              <a:gd name="connsiteY5-72" fmla="*/ 1333228 h 1333228"/>
              <a:gd name="connsiteX6-73" fmla="*/ 0 w 6216319"/>
              <a:gd name="connsiteY6-74" fmla="*/ 1333228 h 1333228"/>
              <a:gd name="connsiteX7" fmla="*/ 0 w 6216319"/>
              <a:gd name="connsiteY7" fmla="*/ 31024 h 1333228"/>
              <a:gd name="connsiteX0-75" fmla="*/ 0 w 6216319"/>
              <a:gd name="connsiteY0-76" fmla="*/ 26175 h 1328379"/>
              <a:gd name="connsiteX1-77" fmla="*/ 339865 w 6216319"/>
              <a:gd name="connsiteY1-78" fmla="*/ 211020 h 1328379"/>
              <a:gd name="connsiteX2-79" fmla="*/ 2265770 w 6216319"/>
              <a:gd name="connsiteY2-80" fmla="*/ 534702 h 1328379"/>
              <a:gd name="connsiteX3-81" fmla="*/ 3244906 w 6216319"/>
              <a:gd name="connsiteY3-82" fmla="*/ 518518 h 1328379"/>
              <a:gd name="connsiteX4-83" fmla="*/ 6216319 w 6216319"/>
              <a:gd name="connsiteY4-84" fmla="*/ 26175 h 1328379"/>
              <a:gd name="connsiteX5-85" fmla="*/ 6216319 w 6216319"/>
              <a:gd name="connsiteY5-86" fmla="*/ 1328379 h 1328379"/>
              <a:gd name="connsiteX6-87" fmla="*/ 0 w 6216319"/>
              <a:gd name="connsiteY6-88" fmla="*/ 1328379 h 1328379"/>
              <a:gd name="connsiteX7-89" fmla="*/ 0 w 6216319"/>
              <a:gd name="connsiteY7-90" fmla="*/ 26175 h 1328379"/>
              <a:gd name="connsiteX0-91" fmla="*/ 0 w 6216319"/>
              <a:gd name="connsiteY0-92" fmla="*/ 63128 h 1365332"/>
              <a:gd name="connsiteX1-93" fmla="*/ 339865 w 6216319"/>
              <a:gd name="connsiteY1-94" fmla="*/ 247973 h 1365332"/>
              <a:gd name="connsiteX2-95" fmla="*/ 2265770 w 6216319"/>
              <a:gd name="connsiteY2-96" fmla="*/ 571655 h 1365332"/>
              <a:gd name="connsiteX3-97" fmla="*/ 3244906 w 6216319"/>
              <a:gd name="connsiteY3-98" fmla="*/ 555471 h 1365332"/>
              <a:gd name="connsiteX4-99" fmla="*/ 4725749 w 6216319"/>
              <a:gd name="connsiteY4-100" fmla="*/ 239882 h 1365332"/>
              <a:gd name="connsiteX5-101" fmla="*/ 6216319 w 6216319"/>
              <a:gd name="connsiteY5-102" fmla="*/ 63128 h 1365332"/>
              <a:gd name="connsiteX6-103" fmla="*/ 6216319 w 6216319"/>
              <a:gd name="connsiteY6-104" fmla="*/ 1365332 h 1365332"/>
              <a:gd name="connsiteX7-105" fmla="*/ 0 w 6216319"/>
              <a:gd name="connsiteY7-106" fmla="*/ 1365332 h 1365332"/>
              <a:gd name="connsiteX8" fmla="*/ 0 w 6216319"/>
              <a:gd name="connsiteY8" fmla="*/ 63128 h 1365332"/>
              <a:gd name="connsiteX0-107" fmla="*/ 0 w 6216319"/>
              <a:gd name="connsiteY0-108" fmla="*/ 20810 h 1323014"/>
              <a:gd name="connsiteX1-109" fmla="*/ 339865 w 6216319"/>
              <a:gd name="connsiteY1-110" fmla="*/ 205655 h 1323014"/>
              <a:gd name="connsiteX2-111" fmla="*/ 2265770 w 6216319"/>
              <a:gd name="connsiteY2-112" fmla="*/ 529337 h 1323014"/>
              <a:gd name="connsiteX3-113" fmla="*/ 3244906 w 6216319"/>
              <a:gd name="connsiteY3-114" fmla="*/ 513153 h 1323014"/>
              <a:gd name="connsiteX4-115" fmla="*/ 4628644 w 6216319"/>
              <a:gd name="connsiteY4-116" fmla="*/ 1055320 h 1323014"/>
              <a:gd name="connsiteX5-117" fmla="*/ 6216319 w 6216319"/>
              <a:gd name="connsiteY5-118" fmla="*/ 20810 h 1323014"/>
              <a:gd name="connsiteX6-119" fmla="*/ 6216319 w 6216319"/>
              <a:gd name="connsiteY6-120" fmla="*/ 1323014 h 1323014"/>
              <a:gd name="connsiteX7-121" fmla="*/ 0 w 6216319"/>
              <a:gd name="connsiteY7-122" fmla="*/ 1323014 h 1323014"/>
              <a:gd name="connsiteX8-123" fmla="*/ 0 w 6216319"/>
              <a:gd name="connsiteY8-124" fmla="*/ 20810 h 1323014"/>
              <a:gd name="connsiteX0-125" fmla="*/ 0 w 6216319"/>
              <a:gd name="connsiteY0-126" fmla="*/ 32243 h 1334447"/>
              <a:gd name="connsiteX1-127" fmla="*/ 339865 w 6216319"/>
              <a:gd name="connsiteY1-128" fmla="*/ 217088 h 1334447"/>
              <a:gd name="connsiteX2-129" fmla="*/ 2265770 w 6216319"/>
              <a:gd name="connsiteY2-130" fmla="*/ 540770 h 1334447"/>
              <a:gd name="connsiteX3-131" fmla="*/ 3244906 w 6216319"/>
              <a:gd name="connsiteY3-132" fmla="*/ 524586 h 1334447"/>
              <a:gd name="connsiteX4-133" fmla="*/ 4628644 w 6216319"/>
              <a:gd name="connsiteY4-134" fmla="*/ 1066753 h 1334447"/>
              <a:gd name="connsiteX5-135" fmla="*/ 5526860 w 6216319"/>
              <a:gd name="connsiteY5-136" fmla="*/ 451758 h 1334447"/>
              <a:gd name="connsiteX6-137" fmla="*/ 6216319 w 6216319"/>
              <a:gd name="connsiteY6-138" fmla="*/ 32243 h 1334447"/>
              <a:gd name="connsiteX7-139" fmla="*/ 6216319 w 6216319"/>
              <a:gd name="connsiteY7-140" fmla="*/ 1334447 h 1334447"/>
              <a:gd name="connsiteX8-141" fmla="*/ 0 w 6216319"/>
              <a:gd name="connsiteY8-142" fmla="*/ 1334447 h 1334447"/>
              <a:gd name="connsiteX9" fmla="*/ 0 w 6216319"/>
              <a:gd name="connsiteY9" fmla="*/ 32243 h 1334447"/>
              <a:gd name="connsiteX0-143" fmla="*/ 0 w 6216319"/>
              <a:gd name="connsiteY0-144" fmla="*/ 12831 h 1315035"/>
              <a:gd name="connsiteX1-145" fmla="*/ 339865 w 6216319"/>
              <a:gd name="connsiteY1-146" fmla="*/ 197676 h 1315035"/>
              <a:gd name="connsiteX2-147" fmla="*/ 2265770 w 6216319"/>
              <a:gd name="connsiteY2-148" fmla="*/ 521358 h 1315035"/>
              <a:gd name="connsiteX3-149" fmla="*/ 3244906 w 6216319"/>
              <a:gd name="connsiteY3-150" fmla="*/ 505174 h 1315035"/>
              <a:gd name="connsiteX4-151" fmla="*/ 4628644 w 6216319"/>
              <a:gd name="connsiteY4-152" fmla="*/ 1047341 h 1315035"/>
              <a:gd name="connsiteX5-153" fmla="*/ 5356927 w 6216319"/>
              <a:gd name="connsiteY5-154" fmla="*/ 1201089 h 1315035"/>
              <a:gd name="connsiteX6-155" fmla="*/ 6216319 w 6216319"/>
              <a:gd name="connsiteY6-156" fmla="*/ 12831 h 1315035"/>
              <a:gd name="connsiteX7-157" fmla="*/ 6216319 w 6216319"/>
              <a:gd name="connsiteY7-158" fmla="*/ 1315035 h 1315035"/>
              <a:gd name="connsiteX8-159" fmla="*/ 0 w 6216319"/>
              <a:gd name="connsiteY8-160" fmla="*/ 1315035 h 1315035"/>
              <a:gd name="connsiteX9-161" fmla="*/ 0 w 6216319"/>
              <a:gd name="connsiteY9-162" fmla="*/ 12831 h 1315035"/>
              <a:gd name="connsiteX0-163" fmla="*/ 0 w 6498499"/>
              <a:gd name="connsiteY0-164" fmla="*/ 0 h 1302204"/>
              <a:gd name="connsiteX1-165" fmla="*/ 339865 w 6498499"/>
              <a:gd name="connsiteY1-166" fmla="*/ 184845 h 1302204"/>
              <a:gd name="connsiteX2-167" fmla="*/ 2265770 w 6498499"/>
              <a:gd name="connsiteY2-168" fmla="*/ 508527 h 1302204"/>
              <a:gd name="connsiteX3-169" fmla="*/ 3244906 w 6498499"/>
              <a:gd name="connsiteY3-170" fmla="*/ 492343 h 1302204"/>
              <a:gd name="connsiteX4-171" fmla="*/ 4628644 w 6498499"/>
              <a:gd name="connsiteY4-172" fmla="*/ 1034510 h 1302204"/>
              <a:gd name="connsiteX5-173" fmla="*/ 5356927 w 6498499"/>
              <a:gd name="connsiteY5-174" fmla="*/ 1188258 h 1302204"/>
              <a:gd name="connsiteX6-175" fmla="*/ 6216319 w 6498499"/>
              <a:gd name="connsiteY6-176" fmla="*/ 1302204 h 1302204"/>
              <a:gd name="connsiteX7-177" fmla="*/ 0 w 6498499"/>
              <a:gd name="connsiteY7-178" fmla="*/ 1302204 h 1302204"/>
              <a:gd name="connsiteX8-179" fmla="*/ 0 w 6498499"/>
              <a:gd name="connsiteY8-180" fmla="*/ 0 h 1302204"/>
              <a:gd name="connsiteX0-181" fmla="*/ 0 w 6216319"/>
              <a:gd name="connsiteY0-182" fmla="*/ 0 h 1302204"/>
              <a:gd name="connsiteX1-183" fmla="*/ 339865 w 6216319"/>
              <a:gd name="connsiteY1-184" fmla="*/ 184845 h 1302204"/>
              <a:gd name="connsiteX2-185" fmla="*/ 2265770 w 6216319"/>
              <a:gd name="connsiteY2-186" fmla="*/ 508527 h 1302204"/>
              <a:gd name="connsiteX3-187" fmla="*/ 3244906 w 6216319"/>
              <a:gd name="connsiteY3-188" fmla="*/ 492343 h 1302204"/>
              <a:gd name="connsiteX4-189" fmla="*/ 4628644 w 6216319"/>
              <a:gd name="connsiteY4-190" fmla="*/ 1034510 h 1302204"/>
              <a:gd name="connsiteX5-191" fmla="*/ 5356927 w 6216319"/>
              <a:gd name="connsiteY5-192" fmla="*/ 1188258 h 1302204"/>
              <a:gd name="connsiteX6-193" fmla="*/ 6216319 w 6216319"/>
              <a:gd name="connsiteY6-194" fmla="*/ 1302204 h 1302204"/>
              <a:gd name="connsiteX7-195" fmla="*/ 0 w 6216319"/>
              <a:gd name="connsiteY7-196" fmla="*/ 1302204 h 1302204"/>
              <a:gd name="connsiteX8-197" fmla="*/ 0 w 6216319"/>
              <a:gd name="connsiteY8-198" fmla="*/ 0 h 1302204"/>
              <a:gd name="connsiteX0-199" fmla="*/ 0 w 6216319"/>
              <a:gd name="connsiteY0-200" fmla="*/ 0 h 1302204"/>
              <a:gd name="connsiteX1-201" fmla="*/ 339865 w 6216319"/>
              <a:gd name="connsiteY1-202" fmla="*/ 184845 h 1302204"/>
              <a:gd name="connsiteX2-203" fmla="*/ 2265770 w 6216319"/>
              <a:gd name="connsiteY2-204" fmla="*/ 508527 h 1302204"/>
              <a:gd name="connsiteX3-205" fmla="*/ 3244906 w 6216319"/>
              <a:gd name="connsiteY3-206" fmla="*/ 492343 h 1302204"/>
              <a:gd name="connsiteX4-207" fmla="*/ 4628644 w 6216319"/>
              <a:gd name="connsiteY4-208" fmla="*/ 1034510 h 1302204"/>
              <a:gd name="connsiteX5-209" fmla="*/ 5356927 w 6216319"/>
              <a:gd name="connsiteY5-210" fmla="*/ 1188258 h 1302204"/>
              <a:gd name="connsiteX6-211" fmla="*/ 6216319 w 6216319"/>
              <a:gd name="connsiteY6-212" fmla="*/ 1302204 h 1302204"/>
              <a:gd name="connsiteX7-213" fmla="*/ 0 w 6216319"/>
              <a:gd name="connsiteY7-214" fmla="*/ 1302204 h 1302204"/>
              <a:gd name="connsiteX8-215" fmla="*/ 0 w 6216319"/>
              <a:gd name="connsiteY8-216" fmla="*/ 0 h 1302204"/>
              <a:gd name="connsiteX0-217" fmla="*/ 0 w 6216319"/>
              <a:gd name="connsiteY0-218" fmla="*/ 0 h 1302204"/>
              <a:gd name="connsiteX1-219" fmla="*/ 339865 w 6216319"/>
              <a:gd name="connsiteY1-220" fmla="*/ 184845 h 1302204"/>
              <a:gd name="connsiteX2-221" fmla="*/ 2265770 w 6216319"/>
              <a:gd name="connsiteY2-222" fmla="*/ 508527 h 1302204"/>
              <a:gd name="connsiteX3-223" fmla="*/ 3244906 w 6216319"/>
              <a:gd name="connsiteY3-224" fmla="*/ 492343 h 1302204"/>
              <a:gd name="connsiteX4-225" fmla="*/ 4628644 w 6216319"/>
              <a:gd name="connsiteY4-226" fmla="*/ 1034510 h 1302204"/>
              <a:gd name="connsiteX5-227" fmla="*/ 5356927 w 6216319"/>
              <a:gd name="connsiteY5-228" fmla="*/ 1188258 h 1302204"/>
              <a:gd name="connsiteX6-229" fmla="*/ 6216319 w 6216319"/>
              <a:gd name="connsiteY6-230" fmla="*/ 1302204 h 1302204"/>
              <a:gd name="connsiteX7-231" fmla="*/ 0 w 6216319"/>
              <a:gd name="connsiteY7-232" fmla="*/ 1302204 h 1302204"/>
              <a:gd name="connsiteX8-233" fmla="*/ 0 w 6216319"/>
              <a:gd name="connsiteY8-234" fmla="*/ 0 h 1302204"/>
              <a:gd name="connsiteX0-235" fmla="*/ 0 w 6216319"/>
              <a:gd name="connsiteY0-236" fmla="*/ 0 h 1302204"/>
              <a:gd name="connsiteX1-237" fmla="*/ 339865 w 6216319"/>
              <a:gd name="connsiteY1-238" fmla="*/ 184845 h 1302204"/>
              <a:gd name="connsiteX2-239" fmla="*/ 2265770 w 6216319"/>
              <a:gd name="connsiteY2-240" fmla="*/ 508527 h 1302204"/>
              <a:gd name="connsiteX3-241" fmla="*/ 3244906 w 6216319"/>
              <a:gd name="connsiteY3-242" fmla="*/ 492343 h 1302204"/>
              <a:gd name="connsiteX4-243" fmla="*/ 4628644 w 6216319"/>
              <a:gd name="connsiteY4-244" fmla="*/ 1034510 h 1302204"/>
              <a:gd name="connsiteX5-245" fmla="*/ 5356927 w 6216319"/>
              <a:gd name="connsiteY5-246" fmla="*/ 1188258 h 1302204"/>
              <a:gd name="connsiteX6-247" fmla="*/ 6216319 w 6216319"/>
              <a:gd name="connsiteY6-248" fmla="*/ 1302204 h 1302204"/>
              <a:gd name="connsiteX7-249" fmla="*/ 0 w 6216319"/>
              <a:gd name="connsiteY7-250" fmla="*/ 1302204 h 1302204"/>
              <a:gd name="connsiteX8-251" fmla="*/ 0 w 6216319"/>
              <a:gd name="connsiteY8-252" fmla="*/ 0 h 1302204"/>
              <a:gd name="connsiteX0-253" fmla="*/ 0 w 6216319"/>
              <a:gd name="connsiteY0-254" fmla="*/ 0 h 1302204"/>
              <a:gd name="connsiteX1-255" fmla="*/ 339865 w 6216319"/>
              <a:gd name="connsiteY1-256" fmla="*/ 184845 h 1302204"/>
              <a:gd name="connsiteX2-257" fmla="*/ 2265770 w 6216319"/>
              <a:gd name="connsiteY2-258" fmla="*/ 508527 h 1302204"/>
              <a:gd name="connsiteX3-259" fmla="*/ 3244906 w 6216319"/>
              <a:gd name="connsiteY3-260" fmla="*/ 492343 h 1302204"/>
              <a:gd name="connsiteX4-261" fmla="*/ 4628644 w 6216319"/>
              <a:gd name="connsiteY4-262" fmla="*/ 1034510 h 1302204"/>
              <a:gd name="connsiteX5-263" fmla="*/ 5356927 w 6216319"/>
              <a:gd name="connsiteY5-264" fmla="*/ 1188258 h 1302204"/>
              <a:gd name="connsiteX6-265" fmla="*/ 6216319 w 6216319"/>
              <a:gd name="connsiteY6-266" fmla="*/ 1302204 h 1302204"/>
              <a:gd name="connsiteX7-267" fmla="*/ 0 w 6216319"/>
              <a:gd name="connsiteY7-268" fmla="*/ 1302204 h 1302204"/>
              <a:gd name="connsiteX8-269" fmla="*/ 0 w 6216319"/>
              <a:gd name="connsiteY8-270" fmla="*/ 0 h 1302204"/>
              <a:gd name="connsiteX0-271" fmla="*/ 0 w 6216319"/>
              <a:gd name="connsiteY0-272" fmla="*/ 0 h 1302204"/>
              <a:gd name="connsiteX1-273" fmla="*/ 339865 w 6216319"/>
              <a:gd name="connsiteY1-274" fmla="*/ 184845 h 1302204"/>
              <a:gd name="connsiteX2-275" fmla="*/ 2265770 w 6216319"/>
              <a:gd name="connsiteY2-276" fmla="*/ 508527 h 1302204"/>
              <a:gd name="connsiteX3-277" fmla="*/ 3244906 w 6216319"/>
              <a:gd name="connsiteY3-278" fmla="*/ 492343 h 1302204"/>
              <a:gd name="connsiteX4-279" fmla="*/ 4628644 w 6216319"/>
              <a:gd name="connsiteY4-280" fmla="*/ 1034510 h 1302204"/>
              <a:gd name="connsiteX5-281" fmla="*/ 5356927 w 6216319"/>
              <a:gd name="connsiteY5-282" fmla="*/ 1188258 h 1302204"/>
              <a:gd name="connsiteX6-283" fmla="*/ 6216319 w 6216319"/>
              <a:gd name="connsiteY6-284" fmla="*/ 1302204 h 1302204"/>
              <a:gd name="connsiteX7-285" fmla="*/ 0 w 6216319"/>
              <a:gd name="connsiteY7-286" fmla="*/ 1302204 h 1302204"/>
              <a:gd name="connsiteX8-287" fmla="*/ 0 w 6216319"/>
              <a:gd name="connsiteY8-288" fmla="*/ 0 h 1302204"/>
              <a:gd name="connsiteX0-289" fmla="*/ 0 w 6216319"/>
              <a:gd name="connsiteY0-290" fmla="*/ 0 h 1302204"/>
              <a:gd name="connsiteX1-291" fmla="*/ 339865 w 6216319"/>
              <a:gd name="connsiteY1-292" fmla="*/ 184845 h 1302204"/>
              <a:gd name="connsiteX2-293" fmla="*/ 2265770 w 6216319"/>
              <a:gd name="connsiteY2-294" fmla="*/ 508527 h 1302204"/>
              <a:gd name="connsiteX3-295" fmla="*/ 3244906 w 6216319"/>
              <a:gd name="connsiteY3-296" fmla="*/ 492343 h 1302204"/>
              <a:gd name="connsiteX4-297" fmla="*/ 4628644 w 6216319"/>
              <a:gd name="connsiteY4-298" fmla="*/ 1034510 h 1302204"/>
              <a:gd name="connsiteX5-299" fmla="*/ 5356927 w 6216319"/>
              <a:gd name="connsiteY5-300" fmla="*/ 1188258 h 1302204"/>
              <a:gd name="connsiteX6-301" fmla="*/ 6216319 w 6216319"/>
              <a:gd name="connsiteY6-302" fmla="*/ 1302204 h 1302204"/>
              <a:gd name="connsiteX7-303" fmla="*/ 0 w 6216319"/>
              <a:gd name="connsiteY7-304" fmla="*/ 1302204 h 1302204"/>
              <a:gd name="connsiteX8-305" fmla="*/ 0 w 6216319"/>
              <a:gd name="connsiteY8-306" fmla="*/ 0 h 1302204"/>
              <a:gd name="connsiteX0-307" fmla="*/ 0 w 6216319"/>
              <a:gd name="connsiteY0-308" fmla="*/ 0 h 1302204"/>
              <a:gd name="connsiteX1-309" fmla="*/ 339865 w 6216319"/>
              <a:gd name="connsiteY1-310" fmla="*/ 184845 h 1302204"/>
              <a:gd name="connsiteX2-311" fmla="*/ 2265770 w 6216319"/>
              <a:gd name="connsiteY2-312" fmla="*/ 508527 h 1302204"/>
              <a:gd name="connsiteX3-313" fmla="*/ 3244906 w 6216319"/>
              <a:gd name="connsiteY3-314" fmla="*/ 492343 h 1302204"/>
              <a:gd name="connsiteX4-315" fmla="*/ 4628644 w 6216319"/>
              <a:gd name="connsiteY4-316" fmla="*/ 1034510 h 1302204"/>
              <a:gd name="connsiteX5-317" fmla="*/ 5356927 w 6216319"/>
              <a:gd name="connsiteY5-318" fmla="*/ 1188258 h 1302204"/>
              <a:gd name="connsiteX6-319" fmla="*/ 6216319 w 6216319"/>
              <a:gd name="connsiteY6-320" fmla="*/ 1302204 h 1302204"/>
              <a:gd name="connsiteX7-321" fmla="*/ 0 w 6216319"/>
              <a:gd name="connsiteY7-322" fmla="*/ 1302204 h 1302204"/>
              <a:gd name="connsiteX8-323" fmla="*/ 0 w 6216319"/>
              <a:gd name="connsiteY8-324" fmla="*/ 0 h 1302204"/>
              <a:gd name="connsiteX0-325" fmla="*/ 0 w 6216319"/>
              <a:gd name="connsiteY0-326" fmla="*/ 0 h 1302204"/>
              <a:gd name="connsiteX1-327" fmla="*/ 339865 w 6216319"/>
              <a:gd name="connsiteY1-328" fmla="*/ 184845 h 1302204"/>
              <a:gd name="connsiteX2-329" fmla="*/ 2265770 w 6216319"/>
              <a:gd name="connsiteY2-330" fmla="*/ 508527 h 1302204"/>
              <a:gd name="connsiteX3-331" fmla="*/ 3244906 w 6216319"/>
              <a:gd name="connsiteY3-332" fmla="*/ 492343 h 1302204"/>
              <a:gd name="connsiteX4-333" fmla="*/ 4628644 w 6216319"/>
              <a:gd name="connsiteY4-334" fmla="*/ 1034510 h 1302204"/>
              <a:gd name="connsiteX5-335" fmla="*/ 5356927 w 6216319"/>
              <a:gd name="connsiteY5-336" fmla="*/ 1188258 h 1302204"/>
              <a:gd name="connsiteX6-337" fmla="*/ 6216319 w 6216319"/>
              <a:gd name="connsiteY6-338" fmla="*/ 1302204 h 1302204"/>
              <a:gd name="connsiteX7-339" fmla="*/ 0 w 6216319"/>
              <a:gd name="connsiteY7-340" fmla="*/ 1302204 h 1302204"/>
              <a:gd name="connsiteX8-341" fmla="*/ 0 w 6216319"/>
              <a:gd name="connsiteY8-342" fmla="*/ 0 h 1302204"/>
              <a:gd name="connsiteX0-343" fmla="*/ 0 w 6216319"/>
              <a:gd name="connsiteY0-344" fmla="*/ 0 h 1302204"/>
              <a:gd name="connsiteX1-345" fmla="*/ 339865 w 6216319"/>
              <a:gd name="connsiteY1-346" fmla="*/ 184845 h 1302204"/>
              <a:gd name="connsiteX2-347" fmla="*/ 2265770 w 6216319"/>
              <a:gd name="connsiteY2-348" fmla="*/ 508527 h 1302204"/>
              <a:gd name="connsiteX3-349" fmla="*/ 3244906 w 6216319"/>
              <a:gd name="connsiteY3-350" fmla="*/ 492343 h 1302204"/>
              <a:gd name="connsiteX4-351" fmla="*/ 4628644 w 6216319"/>
              <a:gd name="connsiteY4-352" fmla="*/ 1034510 h 1302204"/>
              <a:gd name="connsiteX5-353" fmla="*/ 5356927 w 6216319"/>
              <a:gd name="connsiteY5-354" fmla="*/ 1188258 h 1302204"/>
              <a:gd name="connsiteX6-355" fmla="*/ 6216319 w 6216319"/>
              <a:gd name="connsiteY6-356" fmla="*/ 1302204 h 1302204"/>
              <a:gd name="connsiteX7-357" fmla="*/ 0 w 6216319"/>
              <a:gd name="connsiteY7-358" fmla="*/ 1302204 h 1302204"/>
              <a:gd name="connsiteX8-359" fmla="*/ 0 w 6216319"/>
              <a:gd name="connsiteY8-360" fmla="*/ 0 h 1302204"/>
              <a:gd name="connsiteX0-361" fmla="*/ 0 w 6216319"/>
              <a:gd name="connsiteY0-362" fmla="*/ 0 h 1302204"/>
              <a:gd name="connsiteX1-363" fmla="*/ 339865 w 6216319"/>
              <a:gd name="connsiteY1-364" fmla="*/ 184845 h 1302204"/>
              <a:gd name="connsiteX2-365" fmla="*/ 2265770 w 6216319"/>
              <a:gd name="connsiteY2-366" fmla="*/ 508527 h 1302204"/>
              <a:gd name="connsiteX3-367" fmla="*/ 3244906 w 6216319"/>
              <a:gd name="connsiteY3-368" fmla="*/ 492343 h 1302204"/>
              <a:gd name="connsiteX4-369" fmla="*/ 4628644 w 6216319"/>
              <a:gd name="connsiteY4-370" fmla="*/ 1034510 h 1302204"/>
              <a:gd name="connsiteX5-371" fmla="*/ 5356927 w 6216319"/>
              <a:gd name="connsiteY5-372" fmla="*/ 1188258 h 1302204"/>
              <a:gd name="connsiteX6-373" fmla="*/ 6216319 w 6216319"/>
              <a:gd name="connsiteY6-374" fmla="*/ 1302204 h 1302204"/>
              <a:gd name="connsiteX7-375" fmla="*/ 0 w 6216319"/>
              <a:gd name="connsiteY7-376" fmla="*/ 1302204 h 1302204"/>
              <a:gd name="connsiteX8-377" fmla="*/ 0 w 6216319"/>
              <a:gd name="connsiteY8-378" fmla="*/ 0 h 1302204"/>
              <a:gd name="connsiteX0-379" fmla="*/ 0 w 6216319"/>
              <a:gd name="connsiteY0-380" fmla="*/ 0 h 1302204"/>
              <a:gd name="connsiteX1-381" fmla="*/ 339865 w 6216319"/>
              <a:gd name="connsiteY1-382" fmla="*/ 184845 h 1302204"/>
              <a:gd name="connsiteX2-383" fmla="*/ 2265770 w 6216319"/>
              <a:gd name="connsiteY2-384" fmla="*/ 508527 h 1302204"/>
              <a:gd name="connsiteX3-385" fmla="*/ 3244906 w 6216319"/>
              <a:gd name="connsiteY3-386" fmla="*/ 492343 h 1302204"/>
              <a:gd name="connsiteX4-387" fmla="*/ 4628644 w 6216319"/>
              <a:gd name="connsiteY4-388" fmla="*/ 1034510 h 1302204"/>
              <a:gd name="connsiteX5-389" fmla="*/ 5356927 w 6216319"/>
              <a:gd name="connsiteY5-390" fmla="*/ 1188258 h 1302204"/>
              <a:gd name="connsiteX6-391" fmla="*/ 6216319 w 6216319"/>
              <a:gd name="connsiteY6-392" fmla="*/ 1302204 h 1302204"/>
              <a:gd name="connsiteX7-393" fmla="*/ 0 w 6216319"/>
              <a:gd name="connsiteY7-394" fmla="*/ 1302204 h 1302204"/>
              <a:gd name="connsiteX8-395" fmla="*/ 0 w 6216319"/>
              <a:gd name="connsiteY8-396" fmla="*/ 0 h 1302204"/>
              <a:gd name="connsiteX0-397" fmla="*/ 0 w 6216319"/>
              <a:gd name="connsiteY0-398" fmla="*/ 147589 h 1449793"/>
              <a:gd name="connsiteX1-399" fmla="*/ 339865 w 6216319"/>
              <a:gd name="connsiteY1-400" fmla="*/ 332434 h 1449793"/>
              <a:gd name="connsiteX2-401" fmla="*/ 2265770 w 6216319"/>
              <a:gd name="connsiteY2-402" fmla="*/ 656116 h 1449793"/>
              <a:gd name="connsiteX3-403" fmla="*/ 3244906 w 6216319"/>
              <a:gd name="connsiteY3-404" fmla="*/ 639932 h 1449793"/>
              <a:gd name="connsiteX4-405" fmla="*/ 4628644 w 6216319"/>
              <a:gd name="connsiteY4-406" fmla="*/ 1182099 h 1449793"/>
              <a:gd name="connsiteX5-407" fmla="*/ 5356927 w 6216319"/>
              <a:gd name="connsiteY5-408" fmla="*/ 1335847 h 1449793"/>
              <a:gd name="connsiteX6-409" fmla="*/ 6216319 w 6216319"/>
              <a:gd name="connsiteY6-410" fmla="*/ 1449793 h 1449793"/>
              <a:gd name="connsiteX7-411" fmla="*/ 0 w 6216319"/>
              <a:gd name="connsiteY7-412" fmla="*/ 1449793 h 1449793"/>
              <a:gd name="connsiteX8-413" fmla="*/ 0 w 6216319"/>
              <a:gd name="connsiteY8-414" fmla="*/ 147589 h 1449793"/>
              <a:gd name="connsiteX0-415" fmla="*/ 0 w 6216319"/>
              <a:gd name="connsiteY0-416" fmla="*/ 121021 h 1423225"/>
              <a:gd name="connsiteX1-417" fmla="*/ 339865 w 6216319"/>
              <a:gd name="connsiteY1-418" fmla="*/ 305866 h 1423225"/>
              <a:gd name="connsiteX2-419" fmla="*/ 2265770 w 6216319"/>
              <a:gd name="connsiteY2-420" fmla="*/ 629548 h 1423225"/>
              <a:gd name="connsiteX3-421" fmla="*/ 3244906 w 6216319"/>
              <a:gd name="connsiteY3-422" fmla="*/ 613364 h 1423225"/>
              <a:gd name="connsiteX4-423" fmla="*/ 4628644 w 6216319"/>
              <a:gd name="connsiteY4-424" fmla="*/ 1155531 h 1423225"/>
              <a:gd name="connsiteX5-425" fmla="*/ 5356927 w 6216319"/>
              <a:gd name="connsiteY5-426" fmla="*/ 1309279 h 1423225"/>
              <a:gd name="connsiteX6-427" fmla="*/ 6216319 w 6216319"/>
              <a:gd name="connsiteY6-428" fmla="*/ 1423225 h 1423225"/>
              <a:gd name="connsiteX7-429" fmla="*/ 0 w 6216319"/>
              <a:gd name="connsiteY7-430" fmla="*/ 1423225 h 1423225"/>
              <a:gd name="connsiteX8-431" fmla="*/ 0 w 6216319"/>
              <a:gd name="connsiteY8-432" fmla="*/ 121021 h 1423225"/>
              <a:gd name="connsiteX0-433" fmla="*/ 0 w 6216319"/>
              <a:gd name="connsiteY0-434" fmla="*/ 121021 h 1423225"/>
              <a:gd name="connsiteX1-435" fmla="*/ 339865 w 6216319"/>
              <a:gd name="connsiteY1-436" fmla="*/ 305866 h 1423225"/>
              <a:gd name="connsiteX2-437" fmla="*/ 2265770 w 6216319"/>
              <a:gd name="connsiteY2-438" fmla="*/ 629548 h 1423225"/>
              <a:gd name="connsiteX3-439" fmla="*/ 3244906 w 6216319"/>
              <a:gd name="connsiteY3-440" fmla="*/ 613364 h 1423225"/>
              <a:gd name="connsiteX4-441" fmla="*/ 4628644 w 6216319"/>
              <a:gd name="connsiteY4-442" fmla="*/ 1155531 h 1423225"/>
              <a:gd name="connsiteX5-443" fmla="*/ 5356927 w 6216319"/>
              <a:gd name="connsiteY5-444" fmla="*/ 1309279 h 1423225"/>
              <a:gd name="connsiteX6-445" fmla="*/ 6216319 w 6216319"/>
              <a:gd name="connsiteY6-446" fmla="*/ 1423225 h 1423225"/>
              <a:gd name="connsiteX7-447" fmla="*/ 0 w 6216319"/>
              <a:gd name="connsiteY7-448" fmla="*/ 1423225 h 1423225"/>
              <a:gd name="connsiteX8-449" fmla="*/ 0 w 6216319"/>
              <a:gd name="connsiteY8-450" fmla="*/ 121021 h 1423225"/>
              <a:gd name="connsiteX0-451" fmla="*/ 0 w 6216319"/>
              <a:gd name="connsiteY0-452" fmla="*/ 140194 h 1442398"/>
              <a:gd name="connsiteX1-453" fmla="*/ 339865 w 6216319"/>
              <a:gd name="connsiteY1-454" fmla="*/ 325039 h 1442398"/>
              <a:gd name="connsiteX2-455" fmla="*/ 2265770 w 6216319"/>
              <a:gd name="connsiteY2-456" fmla="*/ 648721 h 1442398"/>
              <a:gd name="connsiteX3-457" fmla="*/ 3244906 w 6216319"/>
              <a:gd name="connsiteY3-458" fmla="*/ 632537 h 1442398"/>
              <a:gd name="connsiteX4-459" fmla="*/ 4628644 w 6216319"/>
              <a:gd name="connsiteY4-460" fmla="*/ 1174704 h 1442398"/>
              <a:gd name="connsiteX5-461" fmla="*/ 5356927 w 6216319"/>
              <a:gd name="connsiteY5-462" fmla="*/ 1328452 h 1442398"/>
              <a:gd name="connsiteX6-463" fmla="*/ 6216319 w 6216319"/>
              <a:gd name="connsiteY6-464" fmla="*/ 1442398 h 1442398"/>
              <a:gd name="connsiteX7-465" fmla="*/ 0 w 6216319"/>
              <a:gd name="connsiteY7-466" fmla="*/ 1442398 h 1442398"/>
              <a:gd name="connsiteX8-467" fmla="*/ 0 w 6216319"/>
              <a:gd name="connsiteY8-468" fmla="*/ 140194 h 1442398"/>
              <a:gd name="connsiteX0-469" fmla="*/ 0 w 6216319"/>
              <a:gd name="connsiteY0-470" fmla="*/ 140194 h 1442398"/>
              <a:gd name="connsiteX1-471" fmla="*/ 339865 w 6216319"/>
              <a:gd name="connsiteY1-472" fmla="*/ 325039 h 1442398"/>
              <a:gd name="connsiteX2-473" fmla="*/ 2265770 w 6216319"/>
              <a:gd name="connsiteY2-474" fmla="*/ 648721 h 1442398"/>
              <a:gd name="connsiteX3-475" fmla="*/ 3244906 w 6216319"/>
              <a:gd name="connsiteY3-476" fmla="*/ 632537 h 1442398"/>
              <a:gd name="connsiteX4-477" fmla="*/ 4628644 w 6216319"/>
              <a:gd name="connsiteY4-478" fmla="*/ 1174704 h 1442398"/>
              <a:gd name="connsiteX5-479" fmla="*/ 5356927 w 6216319"/>
              <a:gd name="connsiteY5-480" fmla="*/ 1328452 h 1442398"/>
              <a:gd name="connsiteX6-481" fmla="*/ 6216319 w 6216319"/>
              <a:gd name="connsiteY6-482" fmla="*/ 1442398 h 1442398"/>
              <a:gd name="connsiteX7-483" fmla="*/ 0 w 6216319"/>
              <a:gd name="connsiteY7-484" fmla="*/ 1442398 h 1442398"/>
              <a:gd name="connsiteX8-485" fmla="*/ 0 w 6216319"/>
              <a:gd name="connsiteY8-486" fmla="*/ 140194 h 1442398"/>
              <a:gd name="connsiteX0-487" fmla="*/ 0 w 6216319"/>
              <a:gd name="connsiteY0-488" fmla="*/ 34944 h 1337148"/>
              <a:gd name="connsiteX1-489" fmla="*/ 339865 w 6216319"/>
              <a:gd name="connsiteY1-490" fmla="*/ 219789 h 1337148"/>
              <a:gd name="connsiteX2-491" fmla="*/ 2265770 w 6216319"/>
              <a:gd name="connsiteY2-492" fmla="*/ 543471 h 1337148"/>
              <a:gd name="connsiteX3-493" fmla="*/ 3244906 w 6216319"/>
              <a:gd name="connsiteY3-494" fmla="*/ 527287 h 1337148"/>
              <a:gd name="connsiteX4-495" fmla="*/ 4628644 w 6216319"/>
              <a:gd name="connsiteY4-496" fmla="*/ 1069454 h 1337148"/>
              <a:gd name="connsiteX5-497" fmla="*/ 5356927 w 6216319"/>
              <a:gd name="connsiteY5-498" fmla="*/ 1223202 h 1337148"/>
              <a:gd name="connsiteX6-499" fmla="*/ 6216319 w 6216319"/>
              <a:gd name="connsiteY6-500" fmla="*/ 1337148 h 1337148"/>
              <a:gd name="connsiteX7-501" fmla="*/ 0 w 6216319"/>
              <a:gd name="connsiteY7-502" fmla="*/ 1337148 h 1337148"/>
              <a:gd name="connsiteX8-503" fmla="*/ 0 w 6216319"/>
              <a:gd name="connsiteY8-504" fmla="*/ 34944 h 1337148"/>
              <a:gd name="connsiteX0-505" fmla="*/ 0 w 6216319"/>
              <a:gd name="connsiteY0-506" fmla="*/ 44896 h 1347100"/>
              <a:gd name="connsiteX1-507" fmla="*/ 339865 w 6216319"/>
              <a:gd name="connsiteY1-508" fmla="*/ 229741 h 1347100"/>
              <a:gd name="connsiteX2-509" fmla="*/ 2265770 w 6216319"/>
              <a:gd name="connsiteY2-510" fmla="*/ 553423 h 1347100"/>
              <a:gd name="connsiteX3-511" fmla="*/ 3244906 w 6216319"/>
              <a:gd name="connsiteY3-512" fmla="*/ 537239 h 1347100"/>
              <a:gd name="connsiteX4-513" fmla="*/ 4628644 w 6216319"/>
              <a:gd name="connsiteY4-514" fmla="*/ 1079406 h 1347100"/>
              <a:gd name="connsiteX5-515" fmla="*/ 5356927 w 6216319"/>
              <a:gd name="connsiteY5-516" fmla="*/ 1233154 h 1347100"/>
              <a:gd name="connsiteX6-517" fmla="*/ 6216319 w 6216319"/>
              <a:gd name="connsiteY6-518" fmla="*/ 1347100 h 1347100"/>
              <a:gd name="connsiteX7-519" fmla="*/ 0 w 6216319"/>
              <a:gd name="connsiteY7-520" fmla="*/ 1347100 h 1347100"/>
              <a:gd name="connsiteX8-521" fmla="*/ 0 w 6216319"/>
              <a:gd name="connsiteY8-522" fmla="*/ 44896 h 1347100"/>
              <a:gd name="connsiteX0-523" fmla="*/ 0 w 6216319"/>
              <a:gd name="connsiteY0-524" fmla="*/ 44896 h 1347100"/>
              <a:gd name="connsiteX1-525" fmla="*/ 339865 w 6216319"/>
              <a:gd name="connsiteY1-526" fmla="*/ 229741 h 1347100"/>
              <a:gd name="connsiteX2-527" fmla="*/ 2265770 w 6216319"/>
              <a:gd name="connsiteY2-528" fmla="*/ 553423 h 1347100"/>
              <a:gd name="connsiteX3-529" fmla="*/ 3244906 w 6216319"/>
              <a:gd name="connsiteY3-530" fmla="*/ 537239 h 1347100"/>
              <a:gd name="connsiteX4-531" fmla="*/ 4628644 w 6216319"/>
              <a:gd name="connsiteY4-532" fmla="*/ 1079406 h 1347100"/>
              <a:gd name="connsiteX5-533" fmla="*/ 5356927 w 6216319"/>
              <a:gd name="connsiteY5-534" fmla="*/ 1233154 h 1347100"/>
              <a:gd name="connsiteX6-535" fmla="*/ 6216319 w 6216319"/>
              <a:gd name="connsiteY6-536" fmla="*/ 1347100 h 1347100"/>
              <a:gd name="connsiteX7-537" fmla="*/ 0 w 6216319"/>
              <a:gd name="connsiteY7-538" fmla="*/ 1347100 h 1347100"/>
              <a:gd name="connsiteX8-539" fmla="*/ 0 w 6216319"/>
              <a:gd name="connsiteY8-540" fmla="*/ 44896 h 1347100"/>
              <a:gd name="connsiteX0-541" fmla="*/ 0 w 6216319"/>
              <a:gd name="connsiteY0-542" fmla="*/ 530 h 1302734"/>
              <a:gd name="connsiteX1-543" fmla="*/ 339865 w 6216319"/>
              <a:gd name="connsiteY1-544" fmla="*/ 185375 h 1302734"/>
              <a:gd name="connsiteX2-545" fmla="*/ 2265770 w 6216319"/>
              <a:gd name="connsiteY2-546" fmla="*/ 509057 h 1302734"/>
              <a:gd name="connsiteX3-547" fmla="*/ 3244906 w 6216319"/>
              <a:gd name="connsiteY3-548" fmla="*/ 492873 h 1302734"/>
              <a:gd name="connsiteX4-549" fmla="*/ 4628644 w 6216319"/>
              <a:gd name="connsiteY4-550" fmla="*/ 1035040 h 1302734"/>
              <a:gd name="connsiteX5-551" fmla="*/ 5356927 w 6216319"/>
              <a:gd name="connsiteY5-552" fmla="*/ 1188788 h 1302734"/>
              <a:gd name="connsiteX6-553" fmla="*/ 6216319 w 6216319"/>
              <a:gd name="connsiteY6-554" fmla="*/ 1302734 h 1302734"/>
              <a:gd name="connsiteX7-555" fmla="*/ 0 w 6216319"/>
              <a:gd name="connsiteY7-556" fmla="*/ 1302734 h 1302734"/>
              <a:gd name="connsiteX8-557" fmla="*/ 0 w 6216319"/>
              <a:gd name="connsiteY8-558" fmla="*/ 530 h 1302734"/>
              <a:gd name="connsiteX0-559" fmla="*/ 0 w 6216319"/>
              <a:gd name="connsiteY0-560" fmla="*/ 20163 h 1322367"/>
              <a:gd name="connsiteX1-561" fmla="*/ 2265770 w 6216319"/>
              <a:gd name="connsiteY1-562" fmla="*/ 528690 h 1322367"/>
              <a:gd name="connsiteX2-563" fmla="*/ 3244906 w 6216319"/>
              <a:gd name="connsiteY2-564" fmla="*/ 512506 h 1322367"/>
              <a:gd name="connsiteX3-565" fmla="*/ 4628644 w 6216319"/>
              <a:gd name="connsiteY3-566" fmla="*/ 1054673 h 1322367"/>
              <a:gd name="connsiteX4-567" fmla="*/ 5356927 w 6216319"/>
              <a:gd name="connsiteY4-568" fmla="*/ 1208421 h 1322367"/>
              <a:gd name="connsiteX5-569" fmla="*/ 6216319 w 6216319"/>
              <a:gd name="connsiteY5-570" fmla="*/ 1322367 h 1322367"/>
              <a:gd name="connsiteX6-571" fmla="*/ 0 w 6216319"/>
              <a:gd name="connsiteY6-572" fmla="*/ 1322367 h 1322367"/>
              <a:gd name="connsiteX7-573" fmla="*/ 0 w 6216319"/>
              <a:gd name="connsiteY7-574" fmla="*/ 20163 h 1322367"/>
              <a:gd name="connsiteX0-575" fmla="*/ 0 w 6216319"/>
              <a:gd name="connsiteY0-576" fmla="*/ 105646 h 1407850"/>
              <a:gd name="connsiteX1-577" fmla="*/ 477430 w 6216319"/>
              <a:gd name="connsiteY1-578" fmla="*/ 136745 h 1407850"/>
              <a:gd name="connsiteX2-579" fmla="*/ 2265770 w 6216319"/>
              <a:gd name="connsiteY2-580" fmla="*/ 614173 h 1407850"/>
              <a:gd name="connsiteX3-581" fmla="*/ 3244906 w 6216319"/>
              <a:gd name="connsiteY3-582" fmla="*/ 597989 h 1407850"/>
              <a:gd name="connsiteX4-583" fmla="*/ 4628644 w 6216319"/>
              <a:gd name="connsiteY4-584" fmla="*/ 1140156 h 1407850"/>
              <a:gd name="connsiteX5-585" fmla="*/ 5356927 w 6216319"/>
              <a:gd name="connsiteY5-586" fmla="*/ 1293904 h 1407850"/>
              <a:gd name="connsiteX6-587" fmla="*/ 6216319 w 6216319"/>
              <a:gd name="connsiteY6-588" fmla="*/ 1407850 h 1407850"/>
              <a:gd name="connsiteX7-589" fmla="*/ 0 w 6216319"/>
              <a:gd name="connsiteY7-590" fmla="*/ 1407850 h 1407850"/>
              <a:gd name="connsiteX8-591" fmla="*/ 0 w 6216319"/>
              <a:gd name="connsiteY8-592" fmla="*/ 105646 h 1407850"/>
              <a:gd name="connsiteX0-593" fmla="*/ 0 w 6216319"/>
              <a:gd name="connsiteY0-594" fmla="*/ 71230 h 1373434"/>
              <a:gd name="connsiteX1-595" fmla="*/ 323681 w 6216319"/>
              <a:gd name="connsiteY1-596" fmla="*/ 264170 h 1373434"/>
              <a:gd name="connsiteX2-597" fmla="*/ 2265770 w 6216319"/>
              <a:gd name="connsiteY2-598" fmla="*/ 579757 h 1373434"/>
              <a:gd name="connsiteX3-599" fmla="*/ 3244906 w 6216319"/>
              <a:gd name="connsiteY3-600" fmla="*/ 563573 h 1373434"/>
              <a:gd name="connsiteX4-601" fmla="*/ 4628644 w 6216319"/>
              <a:gd name="connsiteY4-602" fmla="*/ 1105740 h 1373434"/>
              <a:gd name="connsiteX5-603" fmla="*/ 5356927 w 6216319"/>
              <a:gd name="connsiteY5-604" fmla="*/ 1259488 h 1373434"/>
              <a:gd name="connsiteX6-605" fmla="*/ 6216319 w 6216319"/>
              <a:gd name="connsiteY6-606" fmla="*/ 1373434 h 1373434"/>
              <a:gd name="connsiteX7-607" fmla="*/ 0 w 6216319"/>
              <a:gd name="connsiteY7-608" fmla="*/ 1373434 h 1373434"/>
              <a:gd name="connsiteX8-609" fmla="*/ 0 w 6216319"/>
              <a:gd name="connsiteY8-610" fmla="*/ 71230 h 1373434"/>
              <a:gd name="connsiteX0-611" fmla="*/ 0 w 6216319"/>
              <a:gd name="connsiteY0-612" fmla="*/ 71230 h 1373434"/>
              <a:gd name="connsiteX1-613" fmla="*/ 323681 w 6216319"/>
              <a:gd name="connsiteY1-614" fmla="*/ 264170 h 1373434"/>
              <a:gd name="connsiteX2-615" fmla="*/ 2265770 w 6216319"/>
              <a:gd name="connsiteY2-616" fmla="*/ 579757 h 1373434"/>
              <a:gd name="connsiteX3-617" fmla="*/ 3244906 w 6216319"/>
              <a:gd name="connsiteY3-618" fmla="*/ 563573 h 1373434"/>
              <a:gd name="connsiteX4-619" fmla="*/ 4628644 w 6216319"/>
              <a:gd name="connsiteY4-620" fmla="*/ 1105740 h 1373434"/>
              <a:gd name="connsiteX5-621" fmla="*/ 5356927 w 6216319"/>
              <a:gd name="connsiteY5-622" fmla="*/ 1259488 h 1373434"/>
              <a:gd name="connsiteX6-623" fmla="*/ 6216319 w 6216319"/>
              <a:gd name="connsiteY6-624" fmla="*/ 1373434 h 1373434"/>
              <a:gd name="connsiteX7-625" fmla="*/ 0 w 6216319"/>
              <a:gd name="connsiteY7-626" fmla="*/ 1373434 h 1373434"/>
              <a:gd name="connsiteX8-627" fmla="*/ 0 w 6216319"/>
              <a:gd name="connsiteY8-628" fmla="*/ 71230 h 1373434"/>
              <a:gd name="connsiteX0-629" fmla="*/ 0 w 6216319"/>
              <a:gd name="connsiteY0-630" fmla="*/ 147399 h 1449603"/>
              <a:gd name="connsiteX1-631" fmla="*/ 323681 w 6216319"/>
              <a:gd name="connsiteY1-632" fmla="*/ 340339 h 1449603"/>
              <a:gd name="connsiteX2-633" fmla="*/ 2265770 w 6216319"/>
              <a:gd name="connsiteY2-634" fmla="*/ 655926 h 1449603"/>
              <a:gd name="connsiteX3-635" fmla="*/ 3244906 w 6216319"/>
              <a:gd name="connsiteY3-636" fmla="*/ 639742 h 1449603"/>
              <a:gd name="connsiteX4-637" fmla="*/ 4628644 w 6216319"/>
              <a:gd name="connsiteY4-638" fmla="*/ 1181909 h 1449603"/>
              <a:gd name="connsiteX5-639" fmla="*/ 5356927 w 6216319"/>
              <a:gd name="connsiteY5-640" fmla="*/ 1335657 h 1449603"/>
              <a:gd name="connsiteX6-641" fmla="*/ 6216319 w 6216319"/>
              <a:gd name="connsiteY6-642" fmla="*/ 1449603 h 1449603"/>
              <a:gd name="connsiteX7-643" fmla="*/ 0 w 6216319"/>
              <a:gd name="connsiteY7-644" fmla="*/ 1449603 h 1449603"/>
              <a:gd name="connsiteX8-645" fmla="*/ 0 w 6216319"/>
              <a:gd name="connsiteY8-646" fmla="*/ 147399 h 1449603"/>
              <a:gd name="connsiteX0-647" fmla="*/ 0 w 6216319"/>
              <a:gd name="connsiteY0-648" fmla="*/ 147399 h 1449603"/>
              <a:gd name="connsiteX1-649" fmla="*/ 323681 w 6216319"/>
              <a:gd name="connsiteY1-650" fmla="*/ 340339 h 1449603"/>
              <a:gd name="connsiteX2-651" fmla="*/ 2265770 w 6216319"/>
              <a:gd name="connsiteY2-652" fmla="*/ 655926 h 1449603"/>
              <a:gd name="connsiteX3-653" fmla="*/ 3244906 w 6216319"/>
              <a:gd name="connsiteY3-654" fmla="*/ 639742 h 1449603"/>
              <a:gd name="connsiteX4-655" fmla="*/ 4628644 w 6216319"/>
              <a:gd name="connsiteY4-656" fmla="*/ 1181909 h 1449603"/>
              <a:gd name="connsiteX5-657" fmla="*/ 5356927 w 6216319"/>
              <a:gd name="connsiteY5-658" fmla="*/ 1335657 h 1449603"/>
              <a:gd name="connsiteX6-659" fmla="*/ 6216319 w 6216319"/>
              <a:gd name="connsiteY6-660" fmla="*/ 1449603 h 1449603"/>
              <a:gd name="connsiteX7-661" fmla="*/ 0 w 6216319"/>
              <a:gd name="connsiteY7-662" fmla="*/ 1449603 h 1449603"/>
              <a:gd name="connsiteX8-663" fmla="*/ 0 w 6216319"/>
              <a:gd name="connsiteY8-664" fmla="*/ 147399 h 1449603"/>
              <a:gd name="connsiteX0-665" fmla="*/ 0 w 6216319"/>
              <a:gd name="connsiteY0-666" fmla="*/ 147399 h 1449603"/>
              <a:gd name="connsiteX1-667" fmla="*/ 323681 w 6216319"/>
              <a:gd name="connsiteY1-668" fmla="*/ 340339 h 1449603"/>
              <a:gd name="connsiteX2-669" fmla="*/ 2265770 w 6216319"/>
              <a:gd name="connsiteY2-670" fmla="*/ 655926 h 1449603"/>
              <a:gd name="connsiteX3-671" fmla="*/ 3244906 w 6216319"/>
              <a:gd name="connsiteY3-672" fmla="*/ 639742 h 1449603"/>
              <a:gd name="connsiteX4-673" fmla="*/ 4628644 w 6216319"/>
              <a:gd name="connsiteY4-674" fmla="*/ 1181909 h 1449603"/>
              <a:gd name="connsiteX5-675" fmla="*/ 5356927 w 6216319"/>
              <a:gd name="connsiteY5-676" fmla="*/ 1335657 h 1449603"/>
              <a:gd name="connsiteX6-677" fmla="*/ 6216319 w 6216319"/>
              <a:gd name="connsiteY6-678" fmla="*/ 1449603 h 1449603"/>
              <a:gd name="connsiteX7-679" fmla="*/ 0 w 6216319"/>
              <a:gd name="connsiteY7-680" fmla="*/ 1449603 h 1449603"/>
              <a:gd name="connsiteX8-681" fmla="*/ 0 w 6216319"/>
              <a:gd name="connsiteY8-682" fmla="*/ 147399 h 1449603"/>
              <a:gd name="connsiteX0-683" fmla="*/ 0 w 6216319"/>
              <a:gd name="connsiteY0-684" fmla="*/ 147399 h 1449603"/>
              <a:gd name="connsiteX1-685" fmla="*/ 323681 w 6216319"/>
              <a:gd name="connsiteY1-686" fmla="*/ 340339 h 1449603"/>
              <a:gd name="connsiteX2-687" fmla="*/ 2265770 w 6216319"/>
              <a:gd name="connsiteY2-688" fmla="*/ 655926 h 1449603"/>
              <a:gd name="connsiteX3-689" fmla="*/ 3244906 w 6216319"/>
              <a:gd name="connsiteY3-690" fmla="*/ 639742 h 1449603"/>
              <a:gd name="connsiteX4-691" fmla="*/ 4628644 w 6216319"/>
              <a:gd name="connsiteY4-692" fmla="*/ 1181909 h 1449603"/>
              <a:gd name="connsiteX5-693" fmla="*/ 5356927 w 6216319"/>
              <a:gd name="connsiteY5-694" fmla="*/ 1335657 h 1449603"/>
              <a:gd name="connsiteX6-695" fmla="*/ 6216319 w 6216319"/>
              <a:gd name="connsiteY6-696" fmla="*/ 1449603 h 1449603"/>
              <a:gd name="connsiteX7-697" fmla="*/ 0 w 6216319"/>
              <a:gd name="connsiteY7-698" fmla="*/ 1449603 h 1449603"/>
              <a:gd name="connsiteX8-699" fmla="*/ 0 w 6216319"/>
              <a:gd name="connsiteY8-700" fmla="*/ 147399 h 1449603"/>
              <a:gd name="connsiteX0-701" fmla="*/ 0 w 6216319"/>
              <a:gd name="connsiteY0-702" fmla="*/ 147399 h 1449603"/>
              <a:gd name="connsiteX1-703" fmla="*/ 323681 w 6216319"/>
              <a:gd name="connsiteY1-704" fmla="*/ 340339 h 1449603"/>
              <a:gd name="connsiteX2-705" fmla="*/ 2265770 w 6216319"/>
              <a:gd name="connsiteY2-706" fmla="*/ 655926 h 1449603"/>
              <a:gd name="connsiteX3-707" fmla="*/ 3244906 w 6216319"/>
              <a:gd name="connsiteY3-708" fmla="*/ 639742 h 1449603"/>
              <a:gd name="connsiteX4-709" fmla="*/ 4628644 w 6216319"/>
              <a:gd name="connsiteY4-710" fmla="*/ 1181909 h 1449603"/>
              <a:gd name="connsiteX5-711" fmla="*/ 5356927 w 6216319"/>
              <a:gd name="connsiteY5-712" fmla="*/ 1335657 h 1449603"/>
              <a:gd name="connsiteX6-713" fmla="*/ 6216319 w 6216319"/>
              <a:gd name="connsiteY6-714" fmla="*/ 1449603 h 1449603"/>
              <a:gd name="connsiteX7-715" fmla="*/ 0 w 6216319"/>
              <a:gd name="connsiteY7-716" fmla="*/ 1449603 h 1449603"/>
              <a:gd name="connsiteX8-717" fmla="*/ 0 w 6216319"/>
              <a:gd name="connsiteY8-718" fmla="*/ 147399 h 1449603"/>
              <a:gd name="connsiteX0-719" fmla="*/ 0 w 6216319"/>
              <a:gd name="connsiteY0-720" fmla="*/ 147399 h 1449603"/>
              <a:gd name="connsiteX1-721" fmla="*/ 323681 w 6216319"/>
              <a:gd name="connsiteY1-722" fmla="*/ 340339 h 1449603"/>
              <a:gd name="connsiteX2-723" fmla="*/ 2265770 w 6216319"/>
              <a:gd name="connsiteY2-724" fmla="*/ 655926 h 1449603"/>
              <a:gd name="connsiteX3-725" fmla="*/ 3244906 w 6216319"/>
              <a:gd name="connsiteY3-726" fmla="*/ 639742 h 1449603"/>
              <a:gd name="connsiteX4-727" fmla="*/ 4628644 w 6216319"/>
              <a:gd name="connsiteY4-728" fmla="*/ 1181909 h 1449603"/>
              <a:gd name="connsiteX5-729" fmla="*/ 5356927 w 6216319"/>
              <a:gd name="connsiteY5-730" fmla="*/ 1335657 h 1449603"/>
              <a:gd name="connsiteX6-731" fmla="*/ 6216319 w 6216319"/>
              <a:gd name="connsiteY6-732" fmla="*/ 1449603 h 1449603"/>
              <a:gd name="connsiteX7-733" fmla="*/ 0 w 6216319"/>
              <a:gd name="connsiteY7-734" fmla="*/ 1449603 h 1449603"/>
              <a:gd name="connsiteX8-735" fmla="*/ 0 w 6216319"/>
              <a:gd name="connsiteY8-736" fmla="*/ 147399 h 1449603"/>
              <a:gd name="connsiteX0-737" fmla="*/ 0 w 6216319"/>
              <a:gd name="connsiteY0-738" fmla="*/ 57561 h 1359765"/>
              <a:gd name="connsiteX1-739" fmla="*/ 574189 w 6216319"/>
              <a:gd name="connsiteY1-740" fmla="*/ 379355 h 1359765"/>
              <a:gd name="connsiteX2-741" fmla="*/ 2265770 w 6216319"/>
              <a:gd name="connsiteY2-742" fmla="*/ 566088 h 1359765"/>
              <a:gd name="connsiteX3-743" fmla="*/ 3244906 w 6216319"/>
              <a:gd name="connsiteY3-744" fmla="*/ 549904 h 1359765"/>
              <a:gd name="connsiteX4-745" fmla="*/ 4628644 w 6216319"/>
              <a:gd name="connsiteY4-746" fmla="*/ 1092071 h 1359765"/>
              <a:gd name="connsiteX5-747" fmla="*/ 5356927 w 6216319"/>
              <a:gd name="connsiteY5-748" fmla="*/ 1245819 h 1359765"/>
              <a:gd name="connsiteX6-749" fmla="*/ 6216319 w 6216319"/>
              <a:gd name="connsiteY6-750" fmla="*/ 1359765 h 1359765"/>
              <a:gd name="connsiteX7-751" fmla="*/ 0 w 6216319"/>
              <a:gd name="connsiteY7-752" fmla="*/ 1359765 h 1359765"/>
              <a:gd name="connsiteX8-753" fmla="*/ 0 w 6216319"/>
              <a:gd name="connsiteY8-754" fmla="*/ 57561 h 1359765"/>
              <a:gd name="connsiteX0-755" fmla="*/ 0 w 6216319"/>
              <a:gd name="connsiteY0-756" fmla="*/ 55201 h 1357405"/>
              <a:gd name="connsiteX1-757" fmla="*/ 574189 w 6216319"/>
              <a:gd name="connsiteY1-758" fmla="*/ 376995 h 1357405"/>
              <a:gd name="connsiteX2-759" fmla="*/ 2244895 w 6216319"/>
              <a:gd name="connsiteY2-760" fmla="*/ 570887 h 1357405"/>
              <a:gd name="connsiteX3-761" fmla="*/ 3244906 w 6216319"/>
              <a:gd name="connsiteY3-762" fmla="*/ 547544 h 1357405"/>
              <a:gd name="connsiteX4-763" fmla="*/ 4628644 w 6216319"/>
              <a:gd name="connsiteY4-764" fmla="*/ 1089711 h 1357405"/>
              <a:gd name="connsiteX5-765" fmla="*/ 5356927 w 6216319"/>
              <a:gd name="connsiteY5-766" fmla="*/ 1243459 h 1357405"/>
              <a:gd name="connsiteX6-767" fmla="*/ 6216319 w 6216319"/>
              <a:gd name="connsiteY6-768" fmla="*/ 1357405 h 1357405"/>
              <a:gd name="connsiteX7-769" fmla="*/ 0 w 6216319"/>
              <a:gd name="connsiteY7-770" fmla="*/ 1357405 h 1357405"/>
              <a:gd name="connsiteX8-771" fmla="*/ 0 w 6216319"/>
              <a:gd name="connsiteY8-772" fmla="*/ 55201 h 1357405"/>
              <a:gd name="connsiteX0-773" fmla="*/ 0 w 6216319"/>
              <a:gd name="connsiteY0-774" fmla="*/ 49067 h 1351271"/>
              <a:gd name="connsiteX1-775" fmla="*/ 574189 w 6216319"/>
              <a:gd name="connsiteY1-776" fmla="*/ 370861 h 1351271"/>
              <a:gd name="connsiteX2-777" fmla="*/ 1217749 w 6216319"/>
              <a:gd name="connsiteY2-778" fmla="*/ 1887 h 1351271"/>
              <a:gd name="connsiteX3-779" fmla="*/ 2244895 w 6216319"/>
              <a:gd name="connsiteY3-780" fmla="*/ 564753 h 1351271"/>
              <a:gd name="connsiteX4-781" fmla="*/ 3244906 w 6216319"/>
              <a:gd name="connsiteY4-782" fmla="*/ 541410 h 1351271"/>
              <a:gd name="connsiteX5-783" fmla="*/ 4628644 w 6216319"/>
              <a:gd name="connsiteY5-784" fmla="*/ 1083577 h 1351271"/>
              <a:gd name="connsiteX6-785" fmla="*/ 5356927 w 6216319"/>
              <a:gd name="connsiteY6-786" fmla="*/ 1237325 h 1351271"/>
              <a:gd name="connsiteX7-787" fmla="*/ 6216319 w 6216319"/>
              <a:gd name="connsiteY7-788" fmla="*/ 1351271 h 1351271"/>
              <a:gd name="connsiteX8-789" fmla="*/ 0 w 6216319"/>
              <a:gd name="connsiteY8-790" fmla="*/ 1351271 h 1351271"/>
              <a:gd name="connsiteX9-791" fmla="*/ 0 w 6216319"/>
              <a:gd name="connsiteY9-792" fmla="*/ 49067 h 1351271"/>
              <a:gd name="connsiteX0-793" fmla="*/ 0 w 6216319"/>
              <a:gd name="connsiteY0-794" fmla="*/ 22 h 1302226"/>
              <a:gd name="connsiteX1-795" fmla="*/ 574189 w 6216319"/>
              <a:gd name="connsiteY1-796" fmla="*/ 321816 h 1302226"/>
              <a:gd name="connsiteX2-797" fmla="*/ 1015951 w 6216319"/>
              <a:gd name="connsiteY2-798" fmla="*/ 346561 h 1302226"/>
              <a:gd name="connsiteX3-799" fmla="*/ 2244895 w 6216319"/>
              <a:gd name="connsiteY3-800" fmla="*/ 515708 h 1302226"/>
              <a:gd name="connsiteX4-801" fmla="*/ 3244906 w 6216319"/>
              <a:gd name="connsiteY4-802" fmla="*/ 492365 h 1302226"/>
              <a:gd name="connsiteX5-803" fmla="*/ 4628644 w 6216319"/>
              <a:gd name="connsiteY5-804" fmla="*/ 1034532 h 1302226"/>
              <a:gd name="connsiteX6-805" fmla="*/ 5356927 w 6216319"/>
              <a:gd name="connsiteY6-806" fmla="*/ 1188280 h 1302226"/>
              <a:gd name="connsiteX7-807" fmla="*/ 6216319 w 6216319"/>
              <a:gd name="connsiteY7-808" fmla="*/ 1302226 h 1302226"/>
              <a:gd name="connsiteX8-809" fmla="*/ 0 w 6216319"/>
              <a:gd name="connsiteY8-810" fmla="*/ 1302226 h 1302226"/>
              <a:gd name="connsiteX9-811" fmla="*/ 0 w 6216319"/>
              <a:gd name="connsiteY9-812" fmla="*/ 22 h 1302226"/>
              <a:gd name="connsiteX0-813" fmla="*/ 0 w 6216319"/>
              <a:gd name="connsiteY0-814" fmla="*/ 22 h 1302226"/>
              <a:gd name="connsiteX1-815" fmla="*/ 574189 w 6216319"/>
              <a:gd name="connsiteY1-816" fmla="*/ 321816 h 1302226"/>
              <a:gd name="connsiteX2-817" fmla="*/ 1015951 w 6216319"/>
              <a:gd name="connsiteY2-818" fmla="*/ 346561 h 1302226"/>
              <a:gd name="connsiteX3-819" fmla="*/ 2244895 w 6216319"/>
              <a:gd name="connsiteY3-820" fmla="*/ 515708 h 1302226"/>
              <a:gd name="connsiteX4-821" fmla="*/ 3244906 w 6216319"/>
              <a:gd name="connsiteY4-822" fmla="*/ 492365 h 1302226"/>
              <a:gd name="connsiteX5-823" fmla="*/ 4628644 w 6216319"/>
              <a:gd name="connsiteY5-824" fmla="*/ 1034532 h 1302226"/>
              <a:gd name="connsiteX6-825" fmla="*/ 5356927 w 6216319"/>
              <a:gd name="connsiteY6-826" fmla="*/ 1188280 h 1302226"/>
              <a:gd name="connsiteX7-827" fmla="*/ 6216319 w 6216319"/>
              <a:gd name="connsiteY7-828" fmla="*/ 1302226 h 1302226"/>
              <a:gd name="connsiteX8-829" fmla="*/ 0 w 6216319"/>
              <a:gd name="connsiteY8-830" fmla="*/ 1302226 h 1302226"/>
              <a:gd name="connsiteX9-831" fmla="*/ 0 w 6216319"/>
              <a:gd name="connsiteY9-832" fmla="*/ 22 h 1302226"/>
              <a:gd name="connsiteX0-833" fmla="*/ 0 w 6216319"/>
              <a:gd name="connsiteY0-834" fmla="*/ 22 h 1302226"/>
              <a:gd name="connsiteX1-835" fmla="*/ 574189 w 6216319"/>
              <a:gd name="connsiteY1-836" fmla="*/ 321816 h 1302226"/>
              <a:gd name="connsiteX2-837" fmla="*/ 1015951 w 6216319"/>
              <a:gd name="connsiteY2-838" fmla="*/ 346561 h 1302226"/>
              <a:gd name="connsiteX3-839" fmla="*/ 2244895 w 6216319"/>
              <a:gd name="connsiteY3-840" fmla="*/ 515708 h 1302226"/>
              <a:gd name="connsiteX4-841" fmla="*/ 3244906 w 6216319"/>
              <a:gd name="connsiteY4-842" fmla="*/ 492365 h 1302226"/>
              <a:gd name="connsiteX5-843" fmla="*/ 4628644 w 6216319"/>
              <a:gd name="connsiteY5-844" fmla="*/ 1034532 h 1302226"/>
              <a:gd name="connsiteX6-845" fmla="*/ 5356927 w 6216319"/>
              <a:gd name="connsiteY6-846" fmla="*/ 1188280 h 1302226"/>
              <a:gd name="connsiteX7-847" fmla="*/ 6216319 w 6216319"/>
              <a:gd name="connsiteY7-848" fmla="*/ 1302226 h 1302226"/>
              <a:gd name="connsiteX8-849" fmla="*/ 0 w 6216319"/>
              <a:gd name="connsiteY8-850" fmla="*/ 1302226 h 1302226"/>
              <a:gd name="connsiteX9-851" fmla="*/ 0 w 6216319"/>
              <a:gd name="connsiteY9-852" fmla="*/ 22 h 1302226"/>
              <a:gd name="connsiteX0-853" fmla="*/ 0 w 6216319"/>
              <a:gd name="connsiteY0-854" fmla="*/ 22 h 1302226"/>
              <a:gd name="connsiteX1-855" fmla="*/ 574189 w 6216319"/>
              <a:gd name="connsiteY1-856" fmla="*/ 321816 h 1302226"/>
              <a:gd name="connsiteX2-857" fmla="*/ 1015951 w 6216319"/>
              <a:gd name="connsiteY2-858" fmla="*/ 346561 h 1302226"/>
              <a:gd name="connsiteX3-859" fmla="*/ 2244895 w 6216319"/>
              <a:gd name="connsiteY3-860" fmla="*/ 515708 h 1302226"/>
              <a:gd name="connsiteX4-861" fmla="*/ 3244906 w 6216319"/>
              <a:gd name="connsiteY4-862" fmla="*/ 492365 h 1302226"/>
              <a:gd name="connsiteX5-863" fmla="*/ 4628644 w 6216319"/>
              <a:gd name="connsiteY5-864" fmla="*/ 1034532 h 1302226"/>
              <a:gd name="connsiteX6-865" fmla="*/ 5356927 w 6216319"/>
              <a:gd name="connsiteY6-866" fmla="*/ 1188280 h 1302226"/>
              <a:gd name="connsiteX7-867" fmla="*/ 6216319 w 6216319"/>
              <a:gd name="connsiteY7-868" fmla="*/ 1302226 h 1302226"/>
              <a:gd name="connsiteX8-869" fmla="*/ 0 w 6216319"/>
              <a:gd name="connsiteY8-870" fmla="*/ 1302226 h 1302226"/>
              <a:gd name="connsiteX9-871" fmla="*/ 0 w 6216319"/>
              <a:gd name="connsiteY9-872" fmla="*/ 22 h 1302226"/>
              <a:gd name="connsiteX0-873" fmla="*/ 0 w 6216319"/>
              <a:gd name="connsiteY0-874" fmla="*/ 22 h 1302226"/>
              <a:gd name="connsiteX1-875" fmla="*/ 574189 w 6216319"/>
              <a:gd name="connsiteY1-876" fmla="*/ 321816 h 1302226"/>
              <a:gd name="connsiteX2-877" fmla="*/ 1015951 w 6216319"/>
              <a:gd name="connsiteY2-878" fmla="*/ 346561 h 1302226"/>
              <a:gd name="connsiteX3-879" fmla="*/ 1704848 w 6216319"/>
              <a:gd name="connsiteY3-880" fmla="*/ 296453 h 1302226"/>
              <a:gd name="connsiteX4-881" fmla="*/ 2244895 w 6216319"/>
              <a:gd name="connsiteY4-882" fmla="*/ 515708 h 1302226"/>
              <a:gd name="connsiteX5-883" fmla="*/ 3244906 w 6216319"/>
              <a:gd name="connsiteY5-884" fmla="*/ 492365 h 1302226"/>
              <a:gd name="connsiteX6-885" fmla="*/ 4628644 w 6216319"/>
              <a:gd name="connsiteY6-886" fmla="*/ 1034532 h 1302226"/>
              <a:gd name="connsiteX7-887" fmla="*/ 5356927 w 6216319"/>
              <a:gd name="connsiteY7-888" fmla="*/ 1188280 h 1302226"/>
              <a:gd name="connsiteX8-889" fmla="*/ 6216319 w 6216319"/>
              <a:gd name="connsiteY8-890" fmla="*/ 1302226 h 1302226"/>
              <a:gd name="connsiteX9-891" fmla="*/ 0 w 6216319"/>
              <a:gd name="connsiteY9-892" fmla="*/ 1302226 h 1302226"/>
              <a:gd name="connsiteX10" fmla="*/ 0 w 6216319"/>
              <a:gd name="connsiteY10" fmla="*/ 22 h 1302226"/>
              <a:gd name="connsiteX0-893" fmla="*/ 0 w 6216319"/>
              <a:gd name="connsiteY0-894" fmla="*/ 22 h 1302226"/>
              <a:gd name="connsiteX1-895" fmla="*/ 574189 w 6216319"/>
              <a:gd name="connsiteY1-896" fmla="*/ 321816 h 1302226"/>
              <a:gd name="connsiteX2-897" fmla="*/ 1015951 w 6216319"/>
              <a:gd name="connsiteY2-898" fmla="*/ 346561 h 1302226"/>
              <a:gd name="connsiteX3-899" fmla="*/ 1732682 w 6216319"/>
              <a:gd name="connsiteY3-900" fmla="*/ 368038 h 1302226"/>
              <a:gd name="connsiteX4-901" fmla="*/ 2244895 w 6216319"/>
              <a:gd name="connsiteY4-902" fmla="*/ 515708 h 1302226"/>
              <a:gd name="connsiteX5-903" fmla="*/ 3244906 w 6216319"/>
              <a:gd name="connsiteY5-904" fmla="*/ 492365 h 1302226"/>
              <a:gd name="connsiteX6-905" fmla="*/ 4628644 w 6216319"/>
              <a:gd name="connsiteY6-906" fmla="*/ 1034532 h 1302226"/>
              <a:gd name="connsiteX7-907" fmla="*/ 5356927 w 6216319"/>
              <a:gd name="connsiteY7-908" fmla="*/ 1188280 h 1302226"/>
              <a:gd name="connsiteX8-909" fmla="*/ 6216319 w 6216319"/>
              <a:gd name="connsiteY8-910" fmla="*/ 1302226 h 1302226"/>
              <a:gd name="connsiteX9-911" fmla="*/ 0 w 6216319"/>
              <a:gd name="connsiteY9-912" fmla="*/ 1302226 h 1302226"/>
              <a:gd name="connsiteX10-913" fmla="*/ 0 w 6216319"/>
              <a:gd name="connsiteY10-914" fmla="*/ 22 h 1302226"/>
              <a:gd name="connsiteX0-915" fmla="*/ 0 w 6216319"/>
              <a:gd name="connsiteY0-916" fmla="*/ 22 h 1302226"/>
              <a:gd name="connsiteX1-917" fmla="*/ 574189 w 6216319"/>
              <a:gd name="connsiteY1-918" fmla="*/ 321816 h 1302226"/>
              <a:gd name="connsiteX2-919" fmla="*/ 1015951 w 6216319"/>
              <a:gd name="connsiteY2-920" fmla="*/ 346561 h 1302226"/>
              <a:gd name="connsiteX3-921" fmla="*/ 1732682 w 6216319"/>
              <a:gd name="connsiteY3-922" fmla="*/ 368038 h 1302226"/>
              <a:gd name="connsiteX4-923" fmla="*/ 2244895 w 6216319"/>
              <a:gd name="connsiteY4-924" fmla="*/ 515708 h 1302226"/>
              <a:gd name="connsiteX5-925" fmla="*/ 3244906 w 6216319"/>
              <a:gd name="connsiteY5-926" fmla="*/ 492365 h 1302226"/>
              <a:gd name="connsiteX6-927" fmla="*/ 4628644 w 6216319"/>
              <a:gd name="connsiteY6-928" fmla="*/ 1034532 h 1302226"/>
              <a:gd name="connsiteX7-929" fmla="*/ 5356927 w 6216319"/>
              <a:gd name="connsiteY7-930" fmla="*/ 1188280 h 1302226"/>
              <a:gd name="connsiteX8-931" fmla="*/ 6216319 w 6216319"/>
              <a:gd name="connsiteY8-932" fmla="*/ 1302226 h 1302226"/>
              <a:gd name="connsiteX9-933" fmla="*/ 0 w 6216319"/>
              <a:gd name="connsiteY9-934" fmla="*/ 1302226 h 1302226"/>
              <a:gd name="connsiteX10-935" fmla="*/ 0 w 6216319"/>
              <a:gd name="connsiteY10-936" fmla="*/ 22 h 1302226"/>
              <a:gd name="connsiteX0-937" fmla="*/ 0 w 6216319"/>
              <a:gd name="connsiteY0-938" fmla="*/ 22 h 1302226"/>
              <a:gd name="connsiteX1-939" fmla="*/ 574189 w 6216319"/>
              <a:gd name="connsiteY1-940" fmla="*/ 321816 h 1302226"/>
              <a:gd name="connsiteX2-941" fmla="*/ 1015951 w 6216319"/>
              <a:gd name="connsiteY2-942" fmla="*/ 346561 h 1302226"/>
              <a:gd name="connsiteX3-943" fmla="*/ 1732682 w 6216319"/>
              <a:gd name="connsiteY3-944" fmla="*/ 368038 h 1302226"/>
              <a:gd name="connsiteX4-945" fmla="*/ 2244895 w 6216319"/>
              <a:gd name="connsiteY4-946" fmla="*/ 515708 h 1302226"/>
              <a:gd name="connsiteX5-947" fmla="*/ 3244906 w 6216319"/>
              <a:gd name="connsiteY5-948" fmla="*/ 492365 h 1302226"/>
              <a:gd name="connsiteX6-949" fmla="*/ 4628644 w 6216319"/>
              <a:gd name="connsiteY6-950" fmla="*/ 1034532 h 1302226"/>
              <a:gd name="connsiteX7-951" fmla="*/ 5356927 w 6216319"/>
              <a:gd name="connsiteY7-952" fmla="*/ 1188280 h 1302226"/>
              <a:gd name="connsiteX8-953" fmla="*/ 6216319 w 6216319"/>
              <a:gd name="connsiteY8-954" fmla="*/ 1302226 h 1302226"/>
              <a:gd name="connsiteX9-955" fmla="*/ 0 w 6216319"/>
              <a:gd name="connsiteY9-956" fmla="*/ 1302226 h 1302226"/>
              <a:gd name="connsiteX10-957" fmla="*/ 0 w 6216319"/>
              <a:gd name="connsiteY10-958" fmla="*/ 22 h 1302226"/>
              <a:gd name="connsiteX0-959" fmla="*/ 0 w 6216319"/>
              <a:gd name="connsiteY0-960" fmla="*/ 22 h 1302226"/>
              <a:gd name="connsiteX1-961" fmla="*/ 574189 w 6216319"/>
              <a:gd name="connsiteY1-962" fmla="*/ 321816 h 1302226"/>
              <a:gd name="connsiteX2-963" fmla="*/ 1015951 w 6216319"/>
              <a:gd name="connsiteY2-964" fmla="*/ 346561 h 1302226"/>
              <a:gd name="connsiteX3-965" fmla="*/ 1732682 w 6216319"/>
              <a:gd name="connsiteY3-966" fmla="*/ 368038 h 1302226"/>
              <a:gd name="connsiteX4-967" fmla="*/ 2244895 w 6216319"/>
              <a:gd name="connsiteY4-968" fmla="*/ 515708 h 1302226"/>
              <a:gd name="connsiteX5-969" fmla="*/ 3244906 w 6216319"/>
              <a:gd name="connsiteY5-970" fmla="*/ 492365 h 1302226"/>
              <a:gd name="connsiteX6-971" fmla="*/ 4628644 w 6216319"/>
              <a:gd name="connsiteY6-972" fmla="*/ 1034532 h 1302226"/>
              <a:gd name="connsiteX7-973" fmla="*/ 5356927 w 6216319"/>
              <a:gd name="connsiteY7-974" fmla="*/ 1188280 h 1302226"/>
              <a:gd name="connsiteX8-975" fmla="*/ 6216319 w 6216319"/>
              <a:gd name="connsiteY8-976" fmla="*/ 1302226 h 1302226"/>
              <a:gd name="connsiteX9-977" fmla="*/ 0 w 6216319"/>
              <a:gd name="connsiteY9-978" fmla="*/ 1302226 h 1302226"/>
              <a:gd name="connsiteX10-979" fmla="*/ 0 w 6216319"/>
              <a:gd name="connsiteY10-980" fmla="*/ 22 h 1302226"/>
              <a:gd name="connsiteX0-981" fmla="*/ 0 w 6216319"/>
              <a:gd name="connsiteY0-982" fmla="*/ 22 h 1302226"/>
              <a:gd name="connsiteX1-983" fmla="*/ 574189 w 6216319"/>
              <a:gd name="connsiteY1-984" fmla="*/ 321816 h 1302226"/>
              <a:gd name="connsiteX2-985" fmla="*/ 1015951 w 6216319"/>
              <a:gd name="connsiteY2-986" fmla="*/ 346561 h 1302226"/>
              <a:gd name="connsiteX3-987" fmla="*/ 1732682 w 6216319"/>
              <a:gd name="connsiteY3-988" fmla="*/ 368038 h 1302226"/>
              <a:gd name="connsiteX4-989" fmla="*/ 2244895 w 6216319"/>
              <a:gd name="connsiteY4-990" fmla="*/ 515708 h 1302226"/>
              <a:gd name="connsiteX5-991" fmla="*/ 3244906 w 6216319"/>
              <a:gd name="connsiteY5-992" fmla="*/ 492365 h 1302226"/>
              <a:gd name="connsiteX6-993" fmla="*/ 4628644 w 6216319"/>
              <a:gd name="connsiteY6-994" fmla="*/ 1034532 h 1302226"/>
              <a:gd name="connsiteX7-995" fmla="*/ 5356927 w 6216319"/>
              <a:gd name="connsiteY7-996" fmla="*/ 1188280 h 1302226"/>
              <a:gd name="connsiteX8-997" fmla="*/ 6216319 w 6216319"/>
              <a:gd name="connsiteY8-998" fmla="*/ 1302226 h 1302226"/>
              <a:gd name="connsiteX9-999" fmla="*/ 0 w 6216319"/>
              <a:gd name="connsiteY9-1000" fmla="*/ 1302226 h 1302226"/>
              <a:gd name="connsiteX10-1001" fmla="*/ 0 w 6216319"/>
              <a:gd name="connsiteY10-1002" fmla="*/ 22 h 1302226"/>
              <a:gd name="connsiteX0-1003" fmla="*/ 0 w 6216319"/>
              <a:gd name="connsiteY0-1004" fmla="*/ 22 h 1302226"/>
              <a:gd name="connsiteX1-1005" fmla="*/ 574189 w 6216319"/>
              <a:gd name="connsiteY1-1006" fmla="*/ 321816 h 1302226"/>
              <a:gd name="connsiteX2-1007" fmla="*/ 1015951 w 6216319"/>
              <a:gd name="connsiteY2-1008" fmla="*/ 346561 h 1302226"/>
              <a:gd name="connsiteX3-1009" fmla="*/ 1732682 w 6216319"/>
              <a:gd name="connsiteY3-1010" fmla="*/ 368038 h 1302226"/>
              <a:gd name="connsiteX4-1011" fmla="*/ 2147475 w 6216319"/>
              <a:gd name="connsiteY4-1012" fmla="*/ 479915 h 1302226"/>
              <a:gd name="connsiteX5-1013" fmla="*/ 3244906 w 6216319"/>
              <a:gd name="connsiteY5-1014" fmla="*/ 492365 h 1302226"/>
              <a:gd name="connsiteX6-1015" fmla="*/ 4628644 w 6216319"/>
              <a:gd name="connsiteY6-1016" fmla="*/ 1034532 h 1302226"/>
              <a:gd name="connsiteX7-1017" fmla="*/ 5356927 w 6216319"/>
              <a:gd name="connsiteY7-1018" fmla="*/ 1188280 h 1302226"/>
              <a:gd name="connsiteX8-1019" fmla="*/ 6216319 w 6216319"/>
              <a:gd name="connsiteY8-1020" fmla="*/ 1302226 h 1302226"/>
              <a:gd name="connsiteX9-1021" fmla="*/ 0 w 6216319"/>
              <a:gd name="connsiteY9-1022" fmla="*/ 1302226 h 1302226"/>
              <a:gd name="connsiteX10-1023" fmla="*/ 0 w 6216319"/>
              <a:gd name="connsiteY10-1024" fmla="*/ 22 h 1302226"/>
              <a:gd name="connsiteX0-1025" fmla="*/ 0 w 6216319"/>
              <a:gd name="connsiteY0-1026" fmla="*/ 22 h 1302226"/>
              <a:gd name="connsiteX1-1027" fmla="*/ 574189 w 6216319"/>
              <a:gd name="connsiteY1-1028" fmla="*/ 321816 h 1302226"/>
              <a:gd name="connsiteX2-1029" fmla="*/ 1015951 w 6216319"/>
              <a:gd name="connsiteY2-1030" fmla="*/ 346561 h 1302226"/>
              <a:gd name="connsiteX3-1031" fmla="*/ 1732682 w 6216319"/>
              <a:gd name="connsiteY3-1032" fmla="*/ 368038 h 1302226"/>
              <a:gd name="connsiteX4-1033" fmla="*/ 2147475 w 6216319"/>
              <a:gd name="connsiteY4-1034" fmla="*/ 479915 h 1302226"/>
              <a:gd name="connsiteX5-1035" fmla="*/ 3244906 w 6216319"/>
              <a:gd name="connsiteY5-1036" fmla="*/ 492365 h 1302226"/>
              <a:gd name="connsiteX6-1037" fmla="*/ 4628644 w 6216319"/>
              <a:gd name="connsiteY6-1038" fmla="*/ 1034532 h 1302226"/>
              <a:gd name="connsiteX7-1039" fmla="*/ 5356927 w 6216319"/>
              <a:gd name="connsiteY7-1040" fmla="*/ 1188280 h 1302226"/>
              <a:gd name="connsiteX8-1041" fmla="*/ 6216319 w 6216319"/>
              <a:gd name="connsiteY8-1042" fmla="*/ 1302226 h 1302226"/>
              <a:gd name="connsiteX9-1043" fmla="*/ 0 w 6216319"/>
              <a:gd name="connsiteY9-1044" fmla="*/ 1302226 h 1302226"/>
              <a:gd name="connsiteX10-1045" fmla="*/ 0 w 6216319"/>
              <a:gd name="connsiteY10-1046" fmla="*/ 22 h 1302226"/>
              <a:gd name="connsiteX0-1047" fmla="*/ 0 w 6216319"/>
              <a:gd name="connsiteY0-1048" fmla="*/ 22 h 1302226"/>
              <a:gd name="connsiteX1-1049" fmla="*/ 574189 w 6216319"/>
              <a:gd name="connsiteY1-1050" fmla="*/ 321816 h 1302226"/>
              <a:gd name="connsiteX2-1051" fmla="*/ 1015951 w 6216319"/>
              <a:gd name="connsiteY2-1052" fmla="*/ 346561 h 1302226"/>
              <a:gd name="connsiteX3-1053" fmla="*/ 1732682 w 6216319"/>
              <a:gd name="connsiteY3-1054" fmla="*/ 368038 h 1302226"/>
              <a:gd name="connsiteX4-1055" fmla="*/ 2147475 w 6216319"/>
              <a:gd name="connsiteY4-1056" fmla="*/ 479915 h 1302226"/>
              <a:gd name="connsiteX5-1057" fmla="*/ 3244906 w 6216319"/>
              <a:gd name="connsiteY5-1058" fmla="*/ 492365 h 1302226"/>
              <a:gd name="connsiteX6-1059" fmla="*/ 4628644 w 6216319"/>
              <a:gd name="connsiteY6-1060" fmla="*/ 1034532 h 1302226"/>
              <a:gd name="connsiteX7-1061" fmla="*/ 5356927 w 6216319"/>
              <a:gd name="connsiteY7-1062" fmla="*/ 1188280 h 1302226"/>
              <a:gd name="connsiteX8-1063" fmla="*/ 6216319 w 6216319"/>
              <a:gd name="connsiteY8-1064" fmla="*/ 1302226 h 1302226"/>
              <a:gd name="connsiteX9-1065" fmla="*/ 0 w 6216319"/>
              <a:gd name="connsiteY9-1066" fmla="*/ 1302226 h 1302226"/>
              <a:gd name="connsiteX10-1067" fmla="*/ 0 w 6216319"/>
              <a:gd name="connsiteY10-1068" fmla="*/ 22 h 1302226"/>
              <a:gd name="connsiteX0-1069" fmla="*/ 0 w 6216319"/>
              <a:gd name="connsiteY0-1070" fmla="*/ 22 h 1302226"/>
              <a:gd name="connsiteX1-1071" fmla="*/ 574189 w 6216319"/>
              <a:gd name="connsiteY1-1072" fmla="*/ 321816 h 1302226"/>
              <a:gd name="connsiteX2-1073" fmla="*/ 1015951 w 6216319"/>
              <a:gd name="connsiteY2-1074" fmla="*/ 346561 h 1302226"/>
              <a:gd name="connsiteX3-1075" fmla="*/ 1732682 w 6216319"/>
              <a:gd name="connsiteY3-1076" fmla="*/ 368038 h 1302226"/>
              <a:gd name="connsiteX4-1077" fmla="*/ 2147475 w 6216319"/>
              <a:gd name="connsiteY4-1078" fmla="*/ 479915 h 1302226"/>
              <a:gd name="connsiteX5-1079" fmla="*/ 3043108 w 6216319"/>
              <a:gd name="connsiteY5-1080" fmla="*/ 549633 h 1302226"/>
              <a:gd name="connsiteX6-1081" fmla="*/ 4628644 w 6216319"/>
              <a:gd name="connsiteY6-1082" fmla="*/ 1034532 h 1302226"/>
              <a:gd name="connsiteX7-1083" fmla="*/ 5356927 w 6216319"/>
              <a:gd name="connsiteY7-1084" fmla="*/ 1188280 h 1302226"/>
              <a:gd name="connsiteX8-1085" fmla="*/ 6216319 w 6216319"/>
              <a:gd name="connsiteY8-1086" fmla="*/ 1302226 h 1302226"/>
              <a:gd name="connsiteX9-1087" fmla="*/ 0 w 6216319"/>
              <a:gd name="connsiteY9-1088" fmla="*/ 1302226 h 1302226"/>
              <a:gd name="connsiteX10-1089" fmla="*/ 0 w 6216319"/>
              <a:gd name="connsiteY10-1090" fmla="*/ 22 h 1302226"/>
              <a:gd name="connsiteX0-1091" fmla="*/ 0 w 6216319"/>
              <a:gd name="connsiteY0-1092" fmla="*/ 22 h 1302226"/>
              <a:gd name="connsiteX1-1093" fmla="*/ 574189 w 6216319"/>
              <a:gd name="connsiteY1-1094" fmla="*/ 321816 h 1302226"/>
              <a:gd name="connsiteX2-1095" fmla="*/ 1015951 w 6216319"/>
              <a:gd name="connsiteY2-1096" fmla="*/ 346561 h 1302226"/>
              <a:gd name="connsiteX3-1097" fmla="*/ 1732682 w 6216319"/>
              <a:gd name="connsiteY3-1098" fmla="*/ 368038 h 1302226"/>
              <a:gd name="connsiteX4-1099" fmla="*/ 2147475 w 6216319"/>
              <a:gd name="connsiteY4-1100" fmla="*/ 479915 h 1302226"/>
              <a:gd name="connsiteX5-1101" fmla="*/ 3043108 w 6216319"/>
              <a:gd name="connsiteY5-1102" fmla="*/ 549633 h 1302226"/>
              <a:gd name="connsiteX6-1103" fmla="*/ 4628644 w 6216319"/>
              <a:gd name="connsiteY6-1104" fmla="*/ 1034532 h 1302226"/>
              <a:gd name="connsiteX7-1105" fmla="*/ 5356927 w 6216319"/>
              <a:gd name="connsiteY7-1106" fmla="*/ 1188280 h 1302226"/>
              <a:gd name="connsiteX8-1107" fmla="*/ 6216319 w 6216319"/>
              <a:gd name="connsiteY8-1108" fmla="*/ 1302226 h 1302226"/>
              <a:gd name="connsiteX9-1109" fmla="*/ 0 w 6216319"/>
              <a:gd name="connsiteY9-1110" fmla="*/ 1302226 h 1302226"/>
              <a:gd name="connsiteX10-1111" fmla="*/ 0 w 6216319"/>
              <a:gd name="connsiteY10-1112" fmla="*/ 22 h 1302226"/>
              <a:gd name="connsiteX0-1113" fmla="*/ 0 w 6216319"/>
              <a:gd name="connsiteY0-1114" fmla="*/ 22 h 1302226"/>
              <a:gd name="connsiteX1-1115" fmla="*/ 574189 w 6216319"/>
              <a:gd name="connsiteY1-1116" fmla="*/ 321816 h 1302226"/>
              <a:gd name="connsiteX2-1117" fmla="*/ 1015951 w 6216319"/>
              <a:gd name="connsiteY2-1118" fmla="*/ 346561 h 1302226"/>
              <a:gd name="connsiteX3-1119" fmla="*/ 1732682 w 6216319"/>
              <a:gd name="connsiteY3-1120" fmla="*/ 368038 h 1302226"/>
              <a:gd name="connsiteX4-1121" fmla="*/ 2147475 w 6216319"/>
              <a:gd name="connsiteY4-1122" fmla="*/ 479915 h 1302226"/>
              <a:gd name="connsiteX5-1123" fmla="*/ 3043108 w 6216319"/>
              <a:gd name="connsiteY5-1124" fmla="*/ 549633 h 1302226"/>
              <a:gd name="connsiteX6-1125" fmla="*/ 3889839 w 6216319"/>
              <a:gd name="connsiteY6-1126" fmla="*/ 317928 h 1302226"/>
              <a:gd name="connsiteX7-1127" fmla="*/ 4628644 w 6216319"/>
              <a:gd name="connsiteY7-1128" fmla="*/ 1034532 h 1302226"/>
              <a:gd name="connsiteX8-1129" fmla="*/ 5356927 w 6216319"/>
              <a:gd name="connsiteY8-1130" fmla="*/ 1188280 h 1302226"/>
              <a:gd name="connsiteX9-1131" fmla="*/ 6216319 w 6216319"/>
              <a:gd name="connsiteY9-1132" fmla="*/ 1302226 h 1302226"/>
              <a:gd name="connsiteX10-1133" fmla="*/ 0 w 6216319"/>
              <a:gd name="connsiteY10-1134" fmla="*/ 1302226 h 1302226"/>
              <a:gd name="connsiteX11" fmla="*/ 0 w 6216319"/>
              <a:gd name="connsiteY11" fmla="*/ 22 h 1302226"/>
              <a:gd name="connsiteX0-1135" fmla="*/ 0 w 6216319"/>
              <a:gd name="connsiteY0-1136" fmla="*/ 22 h 1302226"/>
              <a:gd name="connsiteX1-1137" fmla="*/ 574189 w 6216319"/>
              <a:gd name="connsiteY1-1138" fmla="*/ 321816 h 1302226"/>
              <a:gd name="connsiteX2-1139" fmla="*/ 1015951 w 6216319"/>
              <a:gd name="connsiteY2-1140" fmla="*/ 346561 h 1302226"/>
              <a:gd name="connsiteX3-1141" fmla="*/ 1732682 w 6216319"/>
              <a:gd name="connsiteY3-1142" fmla="*/ 368038 h 1302226"/>
              <a:gd name="connsiteX4-1143" fmla="*/ 2147475 w 6216319"/>
              <a:gd name="connsiteY4-1144" fmla="*/ 479915 h 1302226"/>
              <a:gd name="connsiteX5-1145" fmla="*/ 3043108 w 6216319"/>
              <a:gd name="connsiteY5-1146" fmla="*/ 549633 h 1302226"/>
              <a:gd name="connsiteX6-1147" fmla="*/ 3548869 w 6216319"/>
              <a:gd name="connsiteY6-1148" fmla="*/ 761757 h 1302226"/>
              <a:gd name="connsiteX7-1149" fmla="*/ 4628644 w 6216319"/>
              <a:gd name="connsiteY7-1150" fmla="*/ 1034532 h 1302226"/>
              <a:gd name="connsiteX8-1151" fmla="*/ 5356927 w 6216319"/>
              <a:gd name="connsiteY8-1152" fmla="*/ 1188280 h 1302226"/>
              <a:gd name="connsiteX9-1153" fmla="*/ 6216319 w 6216319"/>
              <a:gd name="connsiteY9-1154" fmla="*/ 1302226 h 1302226"/>
              <a:gd name="connsiteX10-1155" fmla="*/ 0 w 6216319"/>
              <a:gd name="connsiteY10-1156" fmla="*/ 1302226 h 1302226"/>
              <a:gd name="connsiteX11-1157" fmla="*/ 0 w 6216319"/>
              <a:gd name="connsiteY11-1158" fmla="*/ 22 h 1302226"/>
              <a:gd name="connsiteX0-1159" fmla="*/ 0 w 6216319"/>
              <a:gd name="connsiteY0-1160" fmla="*/ 22 h 1302226"/>
              <a:gd name="connsiteX1-1161" fmla="*/ 574189 w 6216319"/>
              <a:gd name="connsiteY1-1162" fmla="*/ 321816 h 1302226"/>
              <a:gd name="connsiteX2-1163" fmla="*/ 1015951 w 6216319"/>
              <a:gd name="connsiteY2-1164" fmla="*/ 346561 h 1302226"/>
              <a:gd name="connsiteX3-1165" fmla="*/ 1732682 w 6216319"/>
              <a:gd name="connsiteY3-1166" fmla="*/ 368038 h 1302226"/>
              <a:gd name="connsiteX4-1167" fmla="*/ 2147475 w 6216319"/>
              <a:gd name="connsiteY4-1168" fmla="*/ 479915 h 1302226"/>
              <a:gd name="connsiteX5-1169" fmla="*/ 3043108 w 6216319"/>
              <a:gd name="connsiteY5-1170" fmla="*/ 549633 h 1302226"/>
              <a:gd name="connsiteX6-1171" fmla="*/ 3548869 w 6216319"/>
              <a:gd name="connsiteY6-1172" fmla="*/ 761757 h 1302226"/>
              <a:gd name="connsiteX7-1173" fmla="*/ 4628644 w 6216319"/>
              <a:gd name="connsiteY7-1174" fmla="*/ 1034532 h 1302226"/>
              <a:gd name="connsiteX8-1175" fmla="*/ 5356927 w 6216319"/>
              <a:gd name="connsiteY8-1176" fmla="*/ 1188280 h 1302226"/>
              <a:gd name="connsiteX9-1177" fmla="*/ 6216319 w 6216319"/>
              <a:gd name="connsiteY9-1178" fmla="*/ 1302226 h 1302226"/>
              <a:gd name="connsiteX10-1179" fmla="*/ 0 w 6216319"/>
              <a:gd name="connsiteY10-1180" fmla="*/ 1302226 h 1302226"/>
              <a:gd name="connsiteX11-1181" fmla="*/ 0 w 6216319"/>
              <a:gd name="connsiteY11-1182" fmla="*/ 22 h 1302226"/>
              <a:gd name="connsiteX0-1183" fmla="*/ 0 w 6216319"/>
              <a:gd name="connsiteY0-1184" fmla="*/ 22 h 1302226"/>
              <a:gd name="connsiteX1-1185" fmla="*/ 574189 w 6216319"/>
              <a:gd name="connsiteY1-1186" fmla="*/ 321816 h 1302226"/>
              <a:gd name="connsiteX2-1187" fmla="*/ 1015951 w 6216319"/>
              <a:gd name="connsiteY2-1188" fmla="*/ 346561 h 1302226"/>
              <a:gd name="connsiteX3-1189" fmla="*/ 1732682 w 6216319"/>
              <a:gd name="connsiteY3-1190" fmla="*/ 368038 h 1302226"/>
              <a:gd name="connsiteX4-1191" fmla="*/ 2147475 w 6216319"/>
              <a:gd name="connsiteY4-1192" fmla="*/ 479915 h 1302226"/>
              <a:gd name="connsiteX5-1193" fmla="*/ 3043108 w 6216319"/>
              <a:gd name="connsiteY5-1194" fmla="*/ 549633 h 1302226"/>
              <a:gd name="connsiteX6-1195" fmla="*/ 3548869 w 6216319"/>
              <a:gd name="connsiteY6-1196" fmla="*/ 761757 h 1302226"/>
              <a:gd name="connsiteX7-1197" fmla="*/ 4628644 w 6216319"/>
              <a:gd name="connsiteY7-1198" fmla="*/ 1034532 h 1302226"/>
              <a:gd name="connsiteX8-1199" fmla="*/ 5356927 w 6216319"/>
              <a:gd name="connsiteY8-1200" fmla="*/ 1188280 h 1302226"/>
              <a:gd name="connsiteX9-1201" fmla="*/ 6216319 w 6216319"/>
              <a:gd name="connsiteY9-1202" fmla="*/ 1302226 h 1302226"/>
              <a:gd name="connsiteX10-1203" fmla="*/ 0 w 6216319"/>
              <a:gd name="connsiteY10-1204" fmla="*/ 1302226 h 1302226"/>
              <a:gd name="connsiteX11-1205" fmla="*/ 0 w 6216319"/>
              <a:gd name="connsiteY11-1206" fmla="*/ 22 h 1302226"/>
              <a:gd name="connsiteX0-1207" fmla="*/ 0 w 6216319"/>
              <a:gd name="connsiteY0-1208" fmla="*/ 22 h 1302226"/>
              <a:gd name="connsiteX1-1209" fmla="*/ 574189 w 6216319"/>
              <a:gd name="connsiteY1-1210" fmla="*/ 321816 h 1302226"/>
              <a:gd name="connsiteX2-1211" fmla="*/ 1015951 w 6216319"/>
              <a:gd name="connsiteY2-1212" fmla="*/ 346561 h 1302226"/>
              <a:gd name="connsiteX3-1213" fmla="*/ 1732682 w 6216319"/>
              <a:gd name="connsiteY3-1214" fmla="*/ 368038 h 1302226"/>
              <a:gd name="connsiteX4-1215" fmla="*/ 2147475 w 6216319"/>
              <a:gd name="connsiteY4-1216" fmla="*/ 479915 h 1302226"/>
              <a:gd name="connsiteX5-1217" fmla="*/ 3043108 w 6216319"/>
              <a:gd name="connsiteY5-1218" fmla="*/ 549633 h 1302226"/>
              <a:gd name="connsiteX6-1219" fmla="*/ 3562786 w 6216319"/>
              <a:gd name="connsiteY6-1220" fmla="*/ 790391 h 1302226"/>
              <a:gd name="connsiteX7-1221" fmla="*/ 4628644 w 6216319"/>
              <a:gd name="connsiteY7-1222" fmla="*/ 1034532 h 1302226"/>
              <a:gd name="connsiteX8-1223" fmla="*/ 5356927 w 6216319"/>
              <a:gd name="connsiteY8-1224" fmla="*/ 1188280 h 1302226"/>
              <a:gd name="connsiteX9-1225" fmla="*/ 6216319 w 6216319"/>
              <a:gd name="connsiteY9-1226" fmla="*/ 1302226 h 1302226"/>
              <a:gd name="connsiteX10-1227" fmla="*/ 0 w 6216319"/>
              <a:gd name="connsiteY10-1228" fmla="*/ 1302226 h 1302226"/>
              <a:gd name="connsiteX11-1229" fmla="*/ 0 w 6216319"/>
              <a:gd name="connsiteY11-1230" fmla="*/ 22 h 1302226"/>
              <a:gd name="connsiteX0-1231" fmla="*/ 0 w 6216319"/>
              <a:gd name="connsiteY0-1232" fmla="*/ 22 h 1302226"/>
              <a:gd name="connsiteX1-1233" fmla="*/ 574189 w 6216319"/>
              <a:gd name="connsiteY1-1234" fmla="*/ 321816 h 1302226"/>
              <a:gd name="connsiteX2-1235" fmla="*/ 1015951 w 6216319"/>
              <a:gd name="connsiteY2-1236" fmla="*/ 346561 h 1302226"/>
              <a:gd name="connsiteX3-1237" fmla="*/ 1732682 w 6216319"/>
              <a:gd name="connsiteY3-1238" fmla="*/ 368038 h 1302226"/>
              <a:gd name="connsiteX4-1239" fmla="*/ 2147475 w 6216319"/>
              <a:gd name="connsiteY4-1240" fmla="*/ 479915 h 1302226"/>
              <a:gd name="connsiteX5-1241" fmla="*/ 3043108 w 6216319"/>
              <a:gd name="connsiteY5-1242" fmla="*/ 549633 h 1302226"/>
              <a:gd name="connsiteX6-1243" fmla="*/ 3562786 w 6216319"/>
              <a:gd name="connsiteY6-1244" fmla="*/ 790391 h 1302226"/>
              <a:gd name="connsiteX7-1245" fmla="*/ 4628644 w 6216319"/>
              <a:gd name="connsiteY7-1246" fmla="*/ 1034532 h 1302226"/>
              <a:gd name="connsiteX8-1247" fmla="*/ 5356927 w 6216319"/>
              <a:gd name="connsiteY8-1248" fmla="*/ 1188280 h 1302226"/>
              <a:gd name="connsiteX9-1249" fmla="*/ 6216319 w 6216319"/>
              <a:gd name="connsiteY9-1250" fmla="*/ 1302226 h 1302226"/>
              <a:gd name="connsiteX10-1251" fmla="*/ 0 w 6216319"/>
              <a:gd name="connsiteY10-1252" fmla="*/ 1302226 h 1302226"/>
              <a:gd name="connsiteX11-1253" fmla="*/ 0 w 6216319"/>
              <a:gd name="connsiteY11-1254" fmla="*/ 22 h 1302226"/>
              <a:gd name="connsiteX0-1255" fmla="*/ 0 w 6216319"/>
              <a:gd name="connsiteY0-1256" fmla="*/ 22 h 1302226"/>
              <a:gd name="connsiteX1-1257" fmla="*/ 574189 w 6216319"/>
              <a:gd name="connsiteY1-1258" fmla="*/ 321816 h 1302226"/>
              <a:gd name="connsiteX2-1259" fmla="*/ 1015951 w 6216319"/>
              <a:gd name="connsiteY2-1260" fmla="*/ 346561 h 1302226"/>
              <a:gd name="connsiteX3-1261" fmla="*/ 1732682 w 6216319"/>
              <a:gd name="connsiteY3-1262" fmla="*/ 368038 h 1302226"/>
              <a:gd name="connsiteX4-1263" fmla="*/ 2147475 w 6216319"/>
              <a:gd name="connsiteY4-1264" fmla="*/ 479915 h 1302226"/>
              <a:gd name="connsiteX5-1265" fmla="*/ 3043108 w 6216319"/>
              <a:gd name="connsiteY5-1266" fmla="*/ 549633 h 1302226"/>
              <a:gd name="connsiteX6-1267" fmla="*/ 3562786 w 6216319"/>
              <a:gd name="connsiteY6-1268" fmla="*/ 790391 h 1302226"/>
              <a:gd name="connsiteX7-1269" fmla="*/ 4628644 w 6216319"/>
              <a:gd name="connsiteY7-1270" fmla="*/ 1034532 h 1302226"/>
              <a:gd name="connsiteX8-1271" fmla="*/ 5356927 w 6216319"/>
              <a:gd name="connsiteY8-1272" fmla="*/ 1188280 h 1302226"/>
              <a:gd name="connsiteX9-1273" fmla="*/ 6216319 w 6216319"/>
              <a:gd name="connsiteY9-1274" fmla="*/ 1302226 h 1302226"/>
              <a:gd name="connsiteX10-1275" fmla="*/ 0 w 6216319"/>
              <a:gd name="connsiteY10-1276" fmla="*/ 1302226 h 1302226"/>
              <a:gd name="connsiteX11-1277" fmla="*/ 0 w 6216319"/>
              <a:gd name="connsiteY11-1278" fmla="*/ 22 h 1302226"/>
              <a:gd name="connsiteX0-1279" fmla="*/ 0 w 6216319"/>
              <a:gd name="connsiteY0-1280" fmla="*/ 22 h 1302226"/>
              <a:gd name="connsiteX1-1281" fmla="*/ 574189 w 6216319"/>
              <a:gd name="connsiteY1-1282" fmla="*/ 321816 h 1302226"/>
              <a:gd name="connsiteX2-1283" fmla="*/ 1015951 w 6216319"/>
              <a:gd name="connsiteY2-1284" fmla="*/ 346561 h 1302226"/>
              <a:gd name="connsiteX3-1285" fmla="*/ 1732682 w 6216319"/>
              <a:gd name="connsiteY3-1286" fmla="*/ 368038 h 1302226"/>
              <a:gd name="connsiteX4-1287" fmla="*/ 2147475 w 6216319"/>
              <a:gd name="connsiteY4-1288" fmla="*/ 479915 h 1302226"/>
              <a:gd name="connsiteX5-1289" fmla="*/ 3043108 w 6216319"/>
              <a:gd name="connsiteY5-1290" fmla="*/ 549633 h 1302226"/>
              <a:gd name="connsiteX6-1291" fmla="*/ 3562786 w 6216319"/>
              <a:gd name="connsiteY6-1292" fmla="*/ 790391 h 1302226"/>
              <a:gd name="connsiteX7-1293" fmla="*/ 4684312 w 6216319"/>
              <a:gd name="connsiteY7-1294" fmla="*/ 1156227 h 1302226"/>
              <a:gd name="connsiteX8-1295" fmla="*/ 5356927 w 6216319"/>
              <a:gd name="connsiteY8-1296" fmla="*/ 1188280 h 1302226"/>
              <a:gd name="connsiteX9-1297" fmla="*/ 6216319 w 6216319"/>
              <a:gd name="connsiteY9-1298" fmla="*/ 1302226 h 1302226"/>
              <a:gd name="connsiteX10-1299" fmla="*/ 0 w 6216319"/>
              <a:gd name="connsiteY10-1300" fmla="*/ 1302226 h 1302226"/>
              <a:gd name="connsiteX11-1301" fmla="*/ 0 w 6216319"/>
              <a:gd name="connsiteY11-1302" fmla="*/ 22 h 1302226"/>
              <a:gd name="connsiteX0-1303" fmla="*/ 0 w 6216319"/>
              <a:gd name="connsiteY0-1304" fmla="*/ 22 h 1302226"/>
              <a:gd name="connsiteX1-1305" fmla="*/ 574189 w 6216319"/>
              <a:gd name="connsiteY1-1306" fmla="*/ 321816 h 1302226"/>
              <a:gd name="connsiteX2-1307" fmla="*/ 1015951 w 6216319"/>
              <a:gd name="connsiteY2-1308" fmla="*/ 346561 h 1302226"/>
              <a:gd name="connsiteX3-1309" fmla="*/ 1732682 w 6216319"/>
              <a:gd name="connsiteY3-1310" fmla="*/ 368038 h 1302226"/>
              <a:gd name="connsiteX4-1311" fmla="*/ 2147475 w 6216319"/>
              <a:gd name="connsiteY4-1312" fmla="*/ 479915 h 1302226"/>
              <a:gd name="connsiteX5-1313" fmla="*/ 3043108 w 6216319"/>
              <a:gd name="connsiteY5-1314" fmla="*/ 549633 h 1302226"/>
              <a:gd name="connsiteX6-1315" fmla="*/ 3562786 w 6216319"/>
              <a:gd name="connsiteY6-1316" fmla="*/ 790391 h 1302226"/>
              <a:gd name="connsiteX7-1317" fmla="*/ 4684312 w 6216319"/>
              <a:gd name="connsiteY7-1318" fmla="*/ 1156227 h 1302226"/>
              <a:gd name="connsiteX8-1319" fmla="*/ 5356927 w 6216319"/>
              <a:gd name="connsiteY8-1320" fmla="*/ 1188280 h 1302226"/>
              <a:gd name="connsiteX9-1321" fmla="*/ 6216319 w 6216319"/>
              <a:gd name="connsiteY9-1322" fmla="*/ 1302226 h 1302226"/>
              <a:gd name="connsiteX10-1323" fmla="*/ 0 w 6216319"/>
              <a:gd name="connsiteY10-1324" fmla="*/ 1302226 h 1302226"/>
              <a:gd name="connsiteX11-1325" fmla="*/ 0 w 6216319"/>
              <a:gd name="connsiteY11-1326" fmla="*/ 22 h 1302226"/>
              <a:gd name="connsiteX0-1327" fmla="*/ 0 w 6216319"/>
              <a:gd name="connsiteY0-1328" fmla="*/ 22 h 1302226"/>
              <a:gd name="connsiteX1-1329" fmla="*/ 574189 w 6216319"/>
              <a:gd name="connsiteY1-1330" fmla="*/ 321816 h 1302226"/>
              <a:gd name="connsiteX2-1331" fmla="*/ 1015951 w 6216319"/>
              <a:gd name="connsiteY2-1332" fmla="*/ 346561 h 1302226"/>
              <a:gd name="connsiteX3-1333" fmla="*/ 1732682 w 6216319"/>
              <a:gd name="connsiteY3-1334" fmla="*/ 368038 h 1302226"/>
              <a:gd name="connsiteX4-1335" fmla="*/ 2147475 w 6216319"/>
              <a:gd name="connsiteY4-1336" fmla="*/ 479915 h 1302226"/>
              <a:gd name="connsiteX5-1337" fmla="*/ 3043108 w 6216319"/>
              <a:gd name="connsiteY5-1338" fmla="*/ 549633 h 1302226"/>
              <a:gd name="connsiteX6-1339" fmla="*/ 3562786 w 6216319"/>
              <a:gd name="connsiteY6-1340" fmla="*/ 790391 h 1302226"/>
              <a:gd name="connsiteX7-1341" fmla="*/ 4684312 w 6216319"/>
              <a:gd name="connsiteY7-1342" fmla="*/ 1156227 h 1302226"/>
              <a:gd name="connsiteX8-1343" fmla="*/ 5356927 w 6216319"/>
              <a:gd name="connsiteY8-1344" fmla="*/ 1188280 h 1302226"/>
              <a:gd name="connsiteX9-1345" fmla="*/ 6216319 w 6216319"/>
              <a:gd name="connsiteY9-1346" fmla="*/ 1302226 h 1302226"/>
              <a:gd name="connsiteX10-1347" fmla="*/ 0 w 6216319"/>
              <a:gd name="connsiteY10-1348" fmla="*/ 1302226 h 1302226"/>
              <a:gd name="connsiteX11-1349" fmla="*/ 0 w 6216319"/>
              <a:gd name="connsiteY11-1350" fmla="*/ 22 h 1302226"/>
              <a:gd name="connsiteX0-1351" fmla="*/ 0 w 6216319"/>
              <a:gd name="connsiteY0-1352" fmla="*/ 22 h 1302226"/>
              <a:gd name="connsiteX1-1353" fmla="*/ 574189 w 6216319"/>
              <a:gd name="connsiteY1-1354" fmla="*/ 321816 h 1302226"/>
              <a:gd name="connsiteX2-1355" fmla="*/ 1015951 w 6216319"/>
              <a:gd name="connsiteY2-1356" fmla="*/ 346561 h 1302226"/>
              <a:gd name="connsiteX3-1357" fmla="*/ 1732682 w 6216319"/>
              <a:gd name="connsiteY3-1358" fmla="*/ 368038 h 1302226"/>
              <a:gd name="connsiteX4-1359" fmla="*/ 2147475 w 6216319"/>
              <a:gd name="connsiteY4-1360" fmla="*/ 479915 h 1302226"/>
              <a:gd name="connsiteX5-1361" fmla="*/ 3043108 w 6216319"/>
              <a:gd name="connsiteY5-1362" fmla="*/ 549633 h 1302226"/>
              <a:gd name="connsiteX6-1363" fmla="*/ 3562786 w 6216319"/>
              <a:gd name="connsiteY6-1364" fmla="*/ 790391 h 1302226"/>
              <a:gd name="connsiteX7-1365" fmla="*/ 4684312 w 6216319"/>
              <a:gd name="connsiteY7-1366" fmla="*/ 1156227 h 1302226"/>
              <a:gd name="connsiteX8-1367" fmla="*/ 5092502 w 6216319"/>
              <a:gd name="connsiteY8-1368" fmla="*/ 1188280 h 1302226"/>
              <a:gd name="connsiteX9-1369" fmla="*/ 6216319 w 6216319"/>
              <a:gd name="connsiteY9-1370" fmla="*/ 1302226 h 1302226"/>
              <a:gd name="connsiteX10-1371" fmla="*/ 0 w 6216319"/>
              <a:gd name="connsiteY10-1372" fmla="*/ 1302226 h 1302226"/>
              <a:gd name="connsiteX11-1373" fmla="*/ 0 w 6216319"/>
              <a:gd name="connsiteY11-1374" fmla="*/ 22 h 1302226"/>
              <a:gd name="connsiteX0-1375" fmla="*/ 0 w 6216319"/>
              <a:gd name="connsiteY0-1376" fmla="*/ 22 h 1302226"/>
              <a:gd name="connsiteX1-1377" fmla="*/ 574189 w 6216319"/>
              <a:gd name="connsiteY1-1378" fmla="*/ 321816 h 1302226"/>
              <a:gd name="connsiteX2-1379" fmla="*/ 1015951 w 6216319"/>
              <a:gd name="connsiteY2-1380" fmla="*/ 346561 h 1302226"/>
              <a:gd name="connsiteX3-1381" fmla="*/ 1732682 w 6216319"/>
              <a:gd name="connsiteY3-1382" fmla="*/ 368038 h 1302226"/>
              <a:gd name="connsiteX4-1383" fmla="*/ 2147475 w 6216319"/>
              <a:gd name="connsiteY4-1384" fmla="*/ 479915 h 1302226"/>
              <a:gd name="connsiteX5-1385" fmla="*/ 3043108 w 6216319"/>
              <a:gd name="connsiteY5-1386" fmla="*/ 549633 h 1302226"/>
              <a:gd name="connsiteX6-1387" fmla="*/ 3562786 w 6216319"/>
              <a:gd name="connsiteY6-1388" fmla="*/ 790391 h 1302226"/>
              <a:gd name="connsiteX7-1389" fmla="*/ 4684312 w 6216319"/>
              <a:gd name="connsiteY7-1390" fmla="*/ 1156227 h 1302226"/>
              <a:gd name="connsiteX8-1391" fmla="*/ 5092502 w 6216319"/>
              <a:gd name="connsiteY8-1392" fmla="*/ 1188280 h 1302226"/>
              <a:gd name="connsiteX9-1393" fmla="*/ 6216319 w 6216319"/>
              <a:gd name="connsiteY9-1394" fmla="*/ 1302226 h 1302226"/>
              <a:gd name="connsiteX10-1395" fmla="*/ 0 w 6216319"/>
              <a:gd name="connsiteY10-1396" fmla="*/ 1302226 h 1302226"/>
              <a:gd name="connsiteX11-1397" fmla="*/ 0 w 6216319"/>
              <a:gd name="connsiteY11-1398" fmla="*/ 22 h 1302226"/>
              <a:gd name="connsiteX0-1399" fmla="*/ 0 w 6216319"/>
              <a:gd name="connsiteY0-1400" fmla="*/ 22 h 1302226"/>
              <a:gd name="connsiteX1-1401" fmla="*/ 574189 w 6216319"/>
              <a:gd name="connsiteY1-1402" fmla="*/ 321816 h 1302226"/>
              <a:gd name="connsiteX2-1403" fmla="*/ 1015951 w 6216319"/>
              <a:gd name="connsiteY2-1404" fmla="*/ 346561 h 1302226"/>
              <a:gd name="connsiteX3-1405" fmla="*/ 1732682 w 6216319"/>
              <a:gd name="connsiteY3-1406" fmla="*/ 368038 h 1302226"/>
              <a:gd name="connsiteX4-1407" fmla="*/ 2147475 w 6216319"/>
              <a:gd name="connsiteY4-1408" fmla="*/ 479915 h 1302226"/>
              <a:gd name="connsiteX5-1409" fmla="*/ 3043108 w 6216319"/>
              <a:gd name="connsiteY5-1410" fmla="*/ 549633 h 1302226"/>
              <a:gd name="connsiteX6-1411" fmla="*/ 3562786 w 6216319"/>
              <a:gd name="connsiteY6-1412" fmla="*/ 790391 h 1302226"/>
              <a:gd name="connsiteX7-1413" fmla="*/ 4684312 w 6216319"/>
              <a:gd name="connsiteY7-1414" fmla="*/ 1156227 h 1302226"/>
              <a:gd name="connsiteX8-1415" fmla="*/ 5092502 w 6216319"/>
              <a:gd name="connsiteY8-1416" fmla="*/ 1188280 h 1302226"/>
              <a:gd name="connsiteX9-1417" fmla="*/ 6216319 w 6216319"/>
              <a:gd name="connsiteY9-1418" fmla="*/ 1302226 h 1302226"/>
              <a:gd name="connsiteX10-1419" fmla="*/ 0 w 6216319"/>
              <a:gd name="connsiteY10-1420" fmla="*/ 1302226 h 1302226"/>
              <a:gd name="connsiteX11-1421" fmla="*/ 0 w 6216319"/>
              <a:gd name="connsiteY11-1422" fmla="*/ 22 h 1302226"/>
              <a:gd name="connsiteX0-1423" fmla="*/ 0 w 6613304"/>
              <a:gd name="connsiteY0-1424" fmla="*/ 22 h 1302226"/>
              <a:gd name="connsiteX1-1425" fmla="*/ 574189 w 6613304"/>
              <a:gd name="connsiteY1-1426" fmla="*/ 321816 h 1302226"/>
              <a:gd name="connsiteX2-1427" fmla="*/ 1015951 w 6613304"/>
              <a:gd name="connsiteY2-1428" fmla="*/ 346561 h 1302226"/>
              <a:gd name="connsiteX3-1429" fmla="*/ 1732682 w 6613304"/>
              <a:gd name="connsiteY3-1430" fmla="*/ 368038 h 1302226"/>
              <a:gd name="connsiteX4-1431" fmla="*/ 2147475 w 6613304"/>
              <a:gd name="connsiteY4-1432" fmla="*/ 479915 h 1302226"/>
              <a:gd name="connsiteX5-1433" fmla="*/ 3043108 w 6613304"/>
              <a:gd name="connsiteY5-1434" fmla="*/ 549633 h 1302226"/>
              <a:gd name="connsiteX6-1435" fmla="*/ 3562786 w 6613304"/>
              <a:gd name="connsiteY6-1436" fmla="*/ 790391 h 1302226"/>
              <a:gd name="connsiteX7-1437" fmla="*/ 4684312 w 6613304"/>
              <a:gd name="connsiteY7-1438" fmla="*/ 1156227 h 1302226"/>
              <a:gd name="connsiteX8-1439" fmla="*/ 5092502 w 6613304"/>
              <a:gd name="connsiteY8-1440" fmla="*/ 1188280 h 1302226"/>
              <a:gd name="connsiteX9-1441" fmla="*/ 5886947 w 6613304"/>
              <a:gd name="connsiteY9-1442" fmla="*/ 1005147 h 1302226"/>
              <a:gd name="connsiteX10-1443" fmla="*/ 6216319 w 6613304"/>
              <a:gd name="connsiteY10-1444" fmla="*/ 1302226 h 1302226"/>
              <a:gd name="connsiteX11-1445" fmla="*/ 0 w 6613304"/>
              <a:gd name="connsiteY11-1446" fmla="*/ 1302226 h 1302226"/>
              <a:gd name="connsiteX12" fmla="*/ 0 w 6613304"/>
              <a:gd name="connsiteY12" fmla="*/ 22 h 1302226"/>
              <a:gd name="connsiteX0-1447" fmla="*/ 0 w 6597699"/>
              <a:gd name="connsiteY0-1448" fmla="*/ 22 h 1302226"/>
              <a:gd name="connsiteX1-1449" fmla="*/ 574189 w 6597699"/>
              <a:gd name="connsiteY1-1450" fmla="*/ 321816 h 1302226"/>
              <a:gd name="connsiteX2-1451" fmla="*/ 1015951 w 6597699"/>
              <a:gd name="connsiteY2-1452" fmla="*/ 346561 h 1302226"/>
              <a:gd name="connsiteX3-1453" fmla="*/ 1732682 w 6597699"/>
              <a:gd name="connsiteY3-1454" fmla="*/ 368038 h 1302226"/>
              <a:gd name="connsiteX4-1455" fmla="*/ 2147475 w 6597699"/>
              <a:gd name="connsiteY4-1456" fmla="*/ 479915 h 1302226"/>
              <a:gd name="connsiteX5-1457" fmla="*/ 3043108 w 6597699"/>
              <a:gd name="connsiteY5-1458" fmla="*/ 549633 h 1302226"/>
              <a:gd name="connsiteX6-1459" fmla="*/ 3562786 w 6597699"/>
              <a:gd name="connsiteY6-1460" fmla="*/ 790391 h 1302226"/>
              <a:gd name="connsiteX7-1461" fmla="*/ 4684312 w 6597699"/>
              <a:gd name="connsiteY7-1462" fmla="*/ 1156227 h 1302226"/>
              <a:gd name="connsiteX8-1463" fmla="*/ 5092502 w 6597699"/>
              <a:gd name="connsiteY8-1464" fmla="*/ 1188280 h 1302226"/>
              <a:gd name="connsiteX9-1465" fmla="*/ 5810403 w 6597699"/>
              <a:gd name="connsiteY9-1466" fmla="*/ 1184110 h 1302226"/>
              <a:gd name="connsiteX10-1467" fmla="*/ 6216319 w 6597699"/>
              <a:gd name="connsiteY10-1468" fmla="*/ 1302226 h 1302226"/>
              <a:gd name="connsiteX11-1469" fmla="*/ 0 w 6597699"/>
              <a:gd name="connsiteY11-1470" fmla="*/ 1302226 h 1302226"/>
              <a:gd name="connsiteX12-1471" fmla="*/ 0 w 6597699"/>
              <a:gd name="connsiteY12-1472" fmla="*/ 22 h 1302226"/>
              <a:gd name="connsiteX0-1473" fmla="*/ 0 w 6597699"/>
              <a:gd name="connsiteY0-1474" fmla="*/ 22 h 1302226"/>
              <a:gd name="connsiteX1-1475" fmla="*/ 574189 w 6597699"/>
              <a:gd name="connsiteY1-1476" fmla="*/ 321816 h 1302226"/>
              <a:gd name="connsiteX2-1477" fmla="*/ 1015951 w 6597699"/>
              <a:gd name="connsiteY2-1478" fmla="*/ 346561 h 1302226"/>
              <a:gd name="connsiteX3-1479" fmla="*/ 1732682 w 6597699"/>
              <a:gd name="connsiteY3-1480" fmla="*/ 368038 h 1302226"/>
              <a:gd name="connsiteX4-1481" fmla="*/ 2147475 w 6597699"/>
              <a:gd name="connsiteY4-1482" fmla="*/ 479915 h 1302226"/>
              <a:gd name="connsiteX5-1483" fmla="*/ 3043108 w 6597699"/>
              <a:gd name="connsiteY5-1484" fmla="*/ 549633 h 1302226"/>
              <a:gd name="connsiteX6-1485" fmla="*/ 3562786 w 6597699"/>
              <a:gd name="connsiteY6-1486" fmla="*/ 790391 h 1302226"/>
              <a:gd name="connsiteX7-1487" fmla="*/ 4684312 w 6597699"/>
              <a:gd name="connsiteY7-1488" fmla="*/ 1156227 h 1302226"/>
              <a:gd name="connsiteX8-1489" fmla="*/ 5092502 w 6597699"/>
              <a:gd name="connsiteY8-1490" fmla="*/ 1188280 h 1302226"/>
              <a:gd name="connsiteX9-1491" fmla="*/ 5810403 w 6597699"/>
              <a:gd name="connsiteY9-1492" fmla="*/ 1184110 h 1302226"/>
              <a:gd name="connsiteX10-1493" fmla="*/ 6216319 w 6597699"/>
              <a:gd name="connsiteY10-1494" fmla="*/ 1302226 h 1302226"/>
              <a:gd name="connsiteX11-1495" fmla="*/ 0 w 6597699"/>
              <a:gd name="connsiteY11-1496" fmla="*/ 1302226 h 1302226"/>
              <a:gd name="connsiteX12-1497" fmla="*/ 0 w 6597699"/>
              <a:gd name="connsiteY12-1498" fmla="*/ 22 h 1302226"/>
              <a:gd name="connsiteX0-1499" fmla="*/ 0 w 6597699"/>
              <a:gd name="connsiteY0-1500" fmla="*/ 22 h 1302226"/>
              <a:gd name="connsiteX1-1501" fmla="*/ 574189 w 6597699"/>
              <a:gd name="connsiteY1-1502" fmla="*/ 321816 h 1302226"/>
              <a:gd name="connsiteX2-1503" fmla="*/ 1015951 w 6597699"/>
              <a:gd name="connsiteY2-1504" fmla="*/ 346561 h 1302226"/>
              <a:gd name="connsiteX3-1505" fmla="*/ 1732682 w 6597699"/>
              <a:gd name="connsiteY3-1506" fmla="*/ 368038 h 1302226"/>
              <a:gd name="connsiteX4-1507" fmla="*/ 2147475 w 6597699"/>
              <a:gd name="connsiteY4-1508" fmla="*/ 479915 h 1302226"/>
              <a:gd name="connsiteX5-1509" fmla="*/ 3043108 w 6597699"/>
              <a:gd name="connsiteY5-1510" fmla="*/ 549633 h 1302226"/>
              <a:gd name="connsiteX6-1511" fmla="*/ 3562786 w 6597699"/>
              <a:gd name="connsiteY6-1512" fmla="*/ 790391 h 1302226"/>
              <a:gd name="connsiteX7-1513" fmla="*/ 4684312 w 6597699"/>
              <a:gd name="connsiteY7-1514" fmla="*/ 1156227 h 1302226"/>
              <a:gd name="connsiteX8-1515" fmla="*/ 5092502 w 6597699"/>
              <a:gd name="connsiteY8-1516" fmla="*/ 1188280 h 1302226"/>
              <a:gd name="connsiteX9-1517" fmla="*/ 5810403 w 6597699"/>
              <a:gd name="connsiteY9-1518" fmla="*/ 1184110 h 1302226"/>
              <a:gd name="connsiteX10-1519" fmla="*/ 6216319 w 6597699"/>
              <a:gd name="connsiteY10-1520" fmla="*/ 1302226 h 1302226"/>
              <a:gd name="connsiteX11-1521" fmla="*/ 0 w 6597699"/>
              <a:gd name="connsiteY11-1522" fmla="*/ 1302226 h 1302226"/>
              <a:gd name="connsiteX12-1523" fmla="*/ 0 w 6597699"/>
              <a:gd name="connsiteY12-1524" fmla="*/ 22 h 1302226"/>
              <a:gd name="connsiteX0-1525" fmla="*/ 0 w 6590574"/>
              <a:gd name="connsiteY0-1526" fmla="*/ 22 h 1302226"/>
              <a:gd name="connsiteX1-1527" fmla="*/ 574189 w 6590574"/>
              <a:gd name="connsiteY1-1528" fmla="*/ 321816 h 1302226"/>
              <a:gd name="connsiteX2-1529" fmla="*/ 1015951 w 6590574"/>
              <a:gd name="connsiteY2-1530" fmla="*/ 346561 h 1302226"/>
              <a:gd name="connsiteX3-1531" fmla="*/ 1732682 w 6590574"/>
              <a:gd name="connsiteY3-1532" fmla="*/ 368038 h 1302226"/>
              <a:gd name="connsiteX4-1533" fmla="*/ 2147475 w 6590574"/>
              <a:gd name="connsiteY4-1534" fmla="*/ 479915 h 1302226"/>
              <a:gd name="connsiteX5-1535" fmla="*/ 3043108 w 6590574"/>
              <a:gd name="connsiteY5-1536" fmla="*/ 549633 h 1302226"/>
              <a:gd name="connsiteX6-1537" fmla="*/ 3562786 w 6590574"/>
              <a:gd name="connsiteY6-1538" fmla="*/ 790391 h 1302226"/>
              <a:gd name="connsiteX7-1539" fmla="*/ 4684312 w 6590574"/>
              <a:gd name="connsiteY7-1540" fmla="*/ 1156227 h 1302226"/>
              <a:gd name="connsiteX8-1541" fmla="*/ 5092502 w 6590574"/>
              <a:gd name="connsiteY8-1542" fmla="*/ 1188280 h 1302226"/>
              <a:gd name="connsiteX9-1543" fmla="*/ 5810403 w 6590574"/>
              <a:gd name="connsiteY9-1544" fmla="*/ 1184110 h 1302226"/>
              <a:gd name="connsiteX10-1545" fmla="*/ 6216319 w 6590574"/>
              <a:gd name="connsiteY10-1546" fmla="*/ 1302226 h 1302226"/>
              <a:gd name="connsiteX11-1547" fmla="*/ 0 w 6590574"/>
              <a:gd name="connsiteY11-1548" fmla="*/ 1302226 h 1302226"/>
              <a:gd name="connsiteX12-1549" fmla="*/ 0 w 6590574"/>
              <a:gd name="connsiteY12-1550" fmla="*/ 22 h 1302226"/>
              <a:gd name="connsiteX0-1551" fmla="*/ 0 w 6216319"/>
              <a:gd name="connsiteY0-1552" fmla="*/ 22 h 1302226"/>
              <a:gd name="connsiteX1-1553" fmla="*/ 574189 w 6216319"/>
              <a:gd name="connsiteY1-1554" fmla="*/ 321816 h 1302226"/>
              <a:gd name="connsiteX2-1555" fmla="*/ 1015951 w 6216319"/>
              <a:gd name="connsiteY2-1556" fmla="*/ 346561 h 1302226"/>
              <a:gd name="connsiteX3-1557" fmla="*/ 1732682 w 6216319"/>
              <a:gd name="connsiteY3-1558" fmla="*/ 368038 h 1302226"/>
              <a:gd name="connsiteX4-1559" fmla="*/ 2147475 w 6216319"/>
              <a:gd name="connsiteY4-1560" fmla="*/ 479915 h 1302226"/>
              <a:gd name="connsiteX5-1561" fmla="*/ 3043108 w 6216319"/>
              <a:gd name="connsiteY5-1562" fmla="*/ 549633 h 1302226"/>
              <a:gd name="connsiteX6-1563" fmla="*/ 3562786 w 6216319"/>
              <a:gd name="connsiteY6-1564" fmla="*/ 790391 h 1302226"/>
              <a:gd name="connsiteX7-1565" fmla="*/ 4684312 w 6216319"/>
              <a:gd name="connsiteY7-1566" fmla="*/ 1156227 h 1302226"/>
              <a:gd name="connsiteX8-1567" fmla="*/ 5092502 w 6216319"/>
              <a:gd name="connsiteY8-1568" fmla="*/ 1188280 h 1302226"/>
              <a:gd name="connsiteX9-1569" fmla="*/ 5810403 w 6216319"/>
              <a:gd name="connsiteY9-1570" fmla="*/ 1184110 h 1302226"/>
              <a:gd name="connsiteX10-1571" fmla="*/ 6216319 w 6216319"/>
              <a:gd name="connsiteY10-1572" fmla="*/ 1302226 h 1302226"/>
              <a:gd name="connsiteX11-1573" fmla="*/ 0 w 6216319"/>
              <a:gd name="connsiteY11-1574" fmla="*/ 1302226 h 1302226"/>
              <a:gd name="connsiteX12-1575" fmla="*/ 0 w 6216319"/>
              <a:gd name="connsiteY12-1576" fmla="*/ 22 h 1302226"/>
              <a:gd name="connsiteX0-1577" fmla="*/ 0 w 6216319"/>
              <a:gd name="connsiteY0-1578" fmla="*/ 10 h 1452543"/>
              <a:gd name="connsiteX1-1579" fmla="*/ 574189 w 6216319"/>
              <a:gd name="connsiteY1-1580" fmla="*/ 472133 h 1452543"/>
              <a:gd name="connsiteX2-1581" fmla="*/ 1015951 w 6216319"/>
              <a:gd name="connsiteY2-1582" fmla="*/ 496878 h 1452543"/>
              <a:gd name="connsiteX3-1583" fmla="*/ 1732682 w 6216319"/>
              <a:gd name="connsiteY3-1584" fmla="*/ 518355 h 1452543"/>
              <a:gd name="connsiteX4-1585" fmla="*/ 2147475 w 6216319"/>
              <a:gd name="connsiteY4-1586" fmla="*/ 630232 h 1452543"/>
              <a:gd name="connsiteX5-1587" fmla="*/ 3043108 w 6216319"/>
              <a:gd name="connsiteY5-1588" fmla="*/ 699950 h 1452543"/>
              <a:gd name="connsiteX6-1589" fmla="*/ 3562786 w 6216319"/>
              <a:gd name="connsiteY6-1590" fmla="*/ 940708 h 1452543"/>
              <a:gd name="connsiteX7-1591" fmla="*/ 4684312 w 6216319"/>
              <a:gd name="connsiteY7-1592" fmla="*/ 1306544 h 1452543"/>
              <a:gd name="connsiteX8-1593" fmla="*/ 5092502 w 6216319"/>
              <a:gd name="connsiteY8-1594" fmla="*/ 1338597 h 1452543"/>
              <a:gd name="connsiteX9-1595" fmla="*/ 5810403 w 6216319"/>
              <a:gd name="connsiteY9-1596" fmla="*/ 1334427 h 1452543"/>
              <a:gd name="connsiteX10-1597" fmla="*/ 6216319 w 6216319"/>
              <a:gd name="connsiteY10-1598" fmla="*/ 1452543 h 1452543"/>
              <a:gd name="connsiteX11-1599" fmla="*/ 0 w 6216319"/>
              <a:gd name="connsiteY11-1600" fmla="*/ 1452543 h 1452543"/>
              <a:gd name="connsiteX12-1601" fmla="*/ 0 w 6216319"/>
              <a:gd name="connsiteY12-1602" fmla="*/ 10 h 145254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59" y="connsiteY6-60"/>
              </a:cxn>
              <a:cxn ang="0">
                <a:pos x="connsiteX7-89" y="connsiteY7-90"/>
              </a:cxn>
              <a:cxn ang="0">
                <a:pos x="connsiteX8-123" y="connsiteY8-124"/>
              </a:cxn>
              <a:cxn ang="0">
                <a:pos x="connsiteX9-161" y="connsiteY9-162"/>
              </a:cxn>
              <a:cxn ang="0">
                <a:pos x="connsiteX10-913" y="connsiteY10-914"/>
              </a:cxn>
              <a:cxn ang="0">
                <a:pos x="connsiteX11-1157" y="connsiteY11-1158"/>
              </a:cxn>
              <a:cxn ang="0">
                <a:pos x="connsiteX12-1471" y="connsiteY12-1472"/>
              </a:cxn>
            </a:cxnLst>
            <a:rect l="l" t="t" r="r" b="b"/>
            <a:pathLst>
              <a:path w="6216319" h="1452543">
                <a:moveTo>
                  <a:pt x="0" y="10"/>
                </a:moveTo>
                <a:cubicBezTo>
                  <a:pt x="229007" y="-1920"/>
                  <a:pt x="473169" y="274373"/>
                  <a:pt x="574189" y="472133"/>
                </a:cubicBezTo>
                <a:cubicBezTo>
                  <a:pt x="784106" y="306783"/>
                  <a:pt x="876671" y="335710"/>
                  <a:pt x="1015951" y="496878"/>
                </a:cubicBezTo>
                <a:cubicBezTo>
                  <a:pt x="1169602" y="156200"/>
                  <a:pt x="1541775" y="268250"/>
                  <a:pt x="1732682" y="518355"/>
                </a:cubicBezTo>
                <a:cubicBezTo>
                  <a:pt x="1951423" y="389059"/>
                  <a:pt x="1995178" y="418617"/>
                  <a:pt x="2147475" y="630232"/>
                </a:cubicBezTo>
                <a:cubicBezTo>
                  <a:pt x="2240004" y="303227"/>
                  <a:pt x="2890265" y="229257"/>
                  <a:pt x="3043108" y="699950"/>
                </a:cubicBezTo>
                <a:cubicBezTo>
                  <a:pt x="3340461" y="644318"/>
                  <a:pt x="3395950" y="702404"/>
                  <a:pt x="3562786" y="940708"/>
                </a:cubicBezTo>
                <a:cubicBezTo>
                  <a:pt x="3973172" y="584855"/>
                  <a:pt x="4634636" y="975363"/>
                  <a:pt x="4684312" y="1306544"/>
                </a:cubicBezTo>
                <a:cubicBezTo>
                  <a:pt x="4775936" y="1140966"/>
                  <a:pt x="4979530" y="1164509"/>
                  <a:pt x="5092502" y="1338597"/>
                </a:cubicBezTo>
                <a:cubicBezTo>
                  <a:pt x="5153770" y="1141613"/>
                  <a:pt x="5525680" y="842973"/>
                  <a:pt x="5810403" y="1334427"/>
                </a:cubicBezTo>
                <a:cubicBezTo>
                  <a:pt x="5955954" y="1267516"/>
                  <a:pt x="6049313" y="1259859"/>
                  <a:pt x="6216319" y="1452543"/>
                </a:cubicBezTo>
                <a:lnTo>
                  <a:pt x="0" y="1452543"/>
                </a:lnTo>
                <a:lnTo>
                  <a:pt x="0" y="10"/>
                </a:lnTo>
                <a:close/>
              </a:path>
            </a:pathLst>
          </a:cu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latin typeface="仓耳玄三M W05" panose="02020400000000000000" pitchFamily="18" charset="-122"/>
            </a:endParaRPr>
          </a:p>
        </p:txBody>
      </p:sp>
      <p:sp>
        <p:nvSpPr>
          <p:cNvPr id="2" name="文本框 1"/>
          <p:cNvSpPr txBox="1"/>
          <p:nvPr/>
        </p:nvSpPr>
        <p:spPr>
          <a:xfrm>
            <a:off x="2108200" y="426720"/>
            <a:ext cx="9917430" cy="645160"/>
          </a:xfrm>
          <a:prstGeom prst="rect">
            <a:avLst/>
          </a:prstGeom>
          <a:noFill/>
        </p:spPr>
        <p:txBody>
          <a:bodyPr wrap="square" rtlCol="0" anchor="t">
            <a:spAutoFit/>
          </a:bodyPr>
          <a:lstStyle/>
          <a:p>
            <a:r>
              <a:rPr lang="zh-CN" altLang="en-US" sz="3600" b="1">
                <a:solidFill>
                  <a:srgbClr val="FF0000"/>
                </a:solidFill>
                <a:latin typeface="楷体" panose="02010609060101010101" charset="-122"/>
                <a:ea typeface="楷体" panose="02010609060101010101" charset="-122"/>
              </a:rPr>
              <a:t>The origin of the Mid Autumn Festival</a:t>
            </a:r>
            <a:endParaRPr lang="zh-CN" altLang="en-US" sz="3600" b="1">
              <a:solidFill>
                <a:srgbClr val="FF0000"/>
              </a:solidFill>
              <a:latin typeface="楷体" panose="02010609060101010101" charset="-122"/>
              <a:ea typeface="楷体" panose="02010609060101010101" charset="-122"/>
            </a:endParaRPr>
          </a:p>
        </p:txBody>
      </p:sp>
      <p:sp>
        <p:nvSpPr>
          <p:cNvPr id="3" name="文本框 2"/>
          <p:cNvSpPr txBox="1"/>
          <p:nvPr/>
        </p:nvSpPr>
        <p:spPr>
          <a:xfrm>
            <a:off x="296545" y="1490345"/>
            <a:ext cx="11532235" cy="4679950"/>
          </a:xfrm>
          <a:prstGeom prst="rect">
            <a:avLst/>
          </a:prstGeom>
          <a:noFill/>
        </p:spPr>
        <p:txBody>
          <a:bodyPr wrap="square" rtlCol="0" anchor="t">
            <a:noAutofit/>
          </a:bodyPr>
          <a:lstStyle/>
          <a:p>
            <a:r>
              <a:rPr sz="4000">
                <a:solidFill>
                  <a:schemeClr val="tx1"/>
                </a:solidFill>
                <a:uFillTx/>
                <a:latin typeface="Times New Roman" panose="02020603050405020304" charset="0"/>
                <a:ea typeface="楷体" panose="02010609060101010101" charset="-122"/>
              </a:rPr>
              <a:t>The Mid Autumn Festival originated in ancient times, popularized in the Han Dynasty, shaped in the early Tang Dynasty and prevailed after the Song Dynasty. The Mid Autumn Festival is a traditional cultural festival popular in China and the Chinese areas of the world. The Mid Autumn Festival, the Spring Festival, the Qingming Festival and the Dragon Boat Festival are known as the four traditional festivals in China.</a:t>
            </a:r>
            <a:endParaRPr sz="4000">
              <a:solidFill>
                <a:schemeClr val="tx1"/>
              </a:solidFill>
              <a:uFillTx/>
              <a:latin typeface="Times New Roman" panose="02020603050405020304" charset="0"/>
              <a:ea typeface="楷体" panose="02010609060101010101" charset="-122"/>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Eat Moon Cakes 吃月饼</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2045970" y="1722120"/>
            <a:ext cx="8199120" cy="4228465"/>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Eat Moon Cakes 吃月饼</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653145" cy="3415030"/>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This is the most popular Mid-Autumn Festival activity. Mooncakes are cookies with various fillings like nuts, red bean paste, lotus root paste, egg yolk, meat, and fruit, etc. They are usually round to symbolize the full moon and family reunion.</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Appreciate the Full Moon 赏月</a:t>
            </a:r>
            <a:endParaRPr lang="zh-CN" altLang="en-US" sz="3600" b="1">
              <a:solidFill>
                <a:schemeClr val="tx1"/>
              </a:solidFill>
              <a:uFillTx/>
              <a:latin typeface="Times New Roman" panose="02020603050405020304" charset="0"/>
              <a:ea typeface="楷体" panose="02010609060101010101" charset="-122"/>
            </a:endParaRPr>
          </a:p>
        </p:txBody>
      </p:sp>
      <p:pic>
        <p:nvPicPr>
          <p:cNvPr id="4" name="图片 3"/>
          <p:cNvPicPr>
            <a:picLocks noChangeAspect="1"/>
          </p:cNvPicPr>
          <p:nvPr/>
        </p:nvPicPr>
        <p:blipFill>
          <a:blip r:embed="rId4"/>
          <a:stretch>
            <a:fillRect/>
          </a:stretch>
        </p:blipFill>
        <p:spPr>
          <a:xfrm>
            <a:off x="1905000" y="1737360"/>
            <a:ext cx="8564880" cy="4375785"/>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rgbClr val="FF0000"/>
                </a:solidFill>
                <a:uFillTx/>
                <a:latin typeface="Times New Roman" panose="02020603050405020304" charset="0"/>
                <a:ea typeface="楷体" panose="02010609060101010101" charset="-122"/>
              </a:rPr>
              <a:t>Appreciate the Full Moon 赏月</a:t>
            </a:r>
            <a:endParaRPr lang="zh-CN" altLang="en-US" sz="3600" b="1">
              <a:solidFill>
                <a:srgbClr val="FF0000"/>
              </a:solidFill>
              <a:uFillTx/>
              <a:latin typeface="Times New Roman" panose="02020603050405020304" charset="0"/>
              <a:ea typeface="楷体" panose="02010609060101010101" charset="-122"/>
            </a:endParaRPr>
          </a:p>
        </p:txBody>
      </p:sp>
      <p:sp>
        <p:nvSpPr>
          <p:cNvPr id="4" name="文本框 3"/>
          <p:cNvSpPr txBox="1"/>
          <p:nvPr/>
        </p:nvSpPr>
        <p:spPr>
          <a:xfrm>
            <a:off x="1940560" y="1691005"/>
            <a:ext cx="8204835" cy="3969385"/>
          </a:xfrm>
          <a:prstGeom prst="rect">
            <a:avLst/>
          </a:prstGeom>
          <a:noFill/>
        </p:spPr>
        <p:txBody>
          <a:bodyPr wrap="square" rtlCol="0" anchor="t">
            <a:spAutoFit/>
          </a:bodyPr>
          <a:lstStyle/>
          <a:p>
            <a:r>
              <a:rPr lang="zh-CN" altLang="en-US" sz="3600">
                <a:latin typeface="Times New Roman" panose="02020603050405020304" charset="0"/>
                <a:cs typeface="Times New Roman" panose="02020603050405020304" charset="0"/>
              </a:rPr>
              <a:t>In traditional Chinese culture, the moon on the festival night is believed to be the fullest and brightest of the whole year, symbolizing family reunion. Even a family member is not home, he or she is appreciating the same moon with other families, seeming like they are together.</a:t>
            </a:r>
            <a:endParaRPr lang="zh-CN" altLang="en-US" sz="3600">
              <a:latin typeface="Times New Roman" panose="02020603050405020304" charset="0"/>
              <a:cs typeface="Times New Roman" panose="02020603050405020304" charset="0"/>
            </a:endParaRPr>
          </a:p>
        </p:txBody>
      </p:sp>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图片 2" descr="图片包含 文字, 地图&#10;&#10;描述已自动生成"/>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rot="5400000">
            <a:off x="2666999" y="-2666998"/>
            <a:ext cx="6858002" cy="12192000"/>
          </a:xfrm>
          <a:prstGeom prst="rect">
            <a:avLst/>
          </a:prstGeom>
        </p:spPr>
      </p:pic>
      <p:sp>
        <p:nvSpPr>
          <p:cNvPr id="2" name="文本框 1"/>
          <p:cNvSpPr txBox="1"/>
          <p:nvPr/>
        </p:nvSpPr>
        <p:spPr>
          <a:xfrm>
            <a:off x="2045970" y="958215"/>
            <a:ext cx="8547100" cy="645160"/>
          </a:xfrm>
          <a:prstGeom prst="rect">
            <a:avLst/>
          </a:prstGeom>
          <a:noFill/>
        </p:spPr>
        <p:txBody>
          <a:bodyPr wrap="square" rtlCol="0" anchor="t">
            <a:spAutoFit/>
          </a:bodyPr>
          <a:lstStyle/>
          <a:p>
            <a:r>
              <a:rPr lang="zh-CN" altLang="en-US" sz="3600" b="1">
                <a:solidFill>
                  <a:schemeClr val="tx1"/>
                </a:solidFill>
                <a:uFillTx/>
                <a:latin typeface="Times New Roman" panose="02020603050405020304" charset="0"/>
                <a:ea typeface="楷体" panose="02010609060101010101" charset="-122"/>
              </a:rPr>
              <a:t>Worship the Moon 祭月（拜月）</a:t>
            </a:r>
            <a:endParaRPr lang="zh-CN" altLang="en-US" sz="3600" b="1">
              <a:solidFill>
                <a:schemeClr val="tx1"/>
              </a:solidFill>
              <a:uFillTx/>
              <a:latin typeface="Times New Roman" panose="02020603050405020304" charset="0"/>
              <a:ea typeface="楷体" panose="02010609060101010101" charset="-122"/>
            </a:endParaRPr>
          </a:p>
        </p:txBody>
      </p:sp>
      <p:pic>
        <p:nvPicPr>
          <p:cNvPr id="5" name="图片 4"/>
          <p:cNvPicPr>
            <a:picLocks noChangeAspect="1"/>
          </p:cNvPicPr>
          <p:nvPr/>
        </p:nvPicPr>
        <p:blipFill>
          <a:blip r:embed="rId4"/>
          <a:stretch>
            <a:fillRect/>
          </a:stretch>
        </p:blipFill>
        <p:spPr>
          <a:xfrm>
            <a:off x="1901190" y="1713865"/>
            <a:ext cx="8571865" cy="4298950"/>
          </a:xfrm>
          <a:prstGeom prst="rect">
            <a:avLst/>
          </a:prstGeom>
        </p:spPr>
      </p:pic>
    </p:spTree>
  </p:cSld>
  <p:clrMapOvr>
    <a:masterClrMapping/>
  </p:clrMapOvr>
  <mc:AlternateContent>
    <mc:Choice xmlns:p14="http://schemas.microsoft.com/office/powerpoint/2010/main" Requires="p14">
      <p:transition spd="slow" p14:dur="1500">
        <p:random/>
      </p:transition>
    </mc:Choice>
    <mc:Fallback>
      <p:transition spd="slow">
        <p:random/>
      </p:transition>
    </mc:Fallback>
  </mc:AlternateContent>
  <p:timing/>
</p:sld>
</file>

<file path=ppt/tags/tag1.xml><?xml version="1.0" encoding="utf-8"?>
<p:tagLst xmlns:p="http://schemas.openxmlformats.org/presentationml/2006/main">
  <p:tag name="KSO_WM_UNIT_PLACING_PICTURE_USER_VIEWPORT" val="{&quot;height&quot;:19200,&quot;width&quot;:10800.003149606298}"/>
</p:tagLst>
</file>

<file path=ppt/tags/tag10.xml><?xml version="1.0" encoding="utf-8"?>
<p:tagLst xmlns:p="http://schemas.openxmlformats.org/presentationml/2006/main">
  <p:tag name="KSO_WM_UNIT_PLACING_PICTURE_USER_VIEWPORT" val="{&quot;height&quot;:19200,&quot;width&quot;:10800.003149606298}"/>
</p:tagLst>
</file>

<file path=ppt/tags/tag11.xml><?xml version="1.0" encoding="utf-8"?>
<p:tagLst xmlns:p="http://schemas.openxmlformats.org/presentationml/2006/main">
  <p:tag name="KSO_WM_UNIT_PLACING_PICTURE_USER_VIEWPORT" val="{&quot;height&quot;:19200,&quot;width&quot;:10800.003149606298}"/>
</p:tagLst>
</file>

<file path=ppt/tags/tag12.xml><?xml version="1.0" encoding="utf-8"?>
<p:tagLst xmlns:p="http://schemas.openxmlformats.org/presentationml/2006/main">
  <p:tag name="KSO_WM_UNIT_PLACING_PICTURE_USER_VIEWPORT" val="{&quot;height&quot;:19200,&quot;width&quot;:10800.003149606298}"/>
</p:tagLst>
</file>

<file path=ppt/tags/tag13.xml><?xml version="1.0" encoding="utf-8"?>
<p:tagLst xmlns:p="http://schemas.openxmlformats.org/presentationml/2006/main">
  <p:tag name="AS_OS" val="Unix 3.10 unknown"/>
  <p:tag name="AS_RELEASE_DATE" val="2020.11.30"/>
  <p:tag name="AS_TITLE" val="Aspose.Slides for Java"/>
  <p:tag name="AS_VERSION" val="20.11"/>
  <p:tag name="COMMONDATA" val="eyJoZGlkIjoiY2JiMWJmZDg1ZGE5ODk4MDA4ZWMzNzRiODI1YTk3YTIifQ=="/>
  <p:tag name="ISPRING_PRESENTATION_TITLE" val="PowerPoint 演示文稿"/>
  <p:tag name="KSO_WPP_MARK_KEY" val="7209a33d-7b84-4487-84f7-7fe0d3ffd397"/>
</p:tagLst>
</file>

<file path=ppt/tags/tag2.xml><?xml version="1.0" encoding="utf-8"?>
<p:tagLst xmlns:p="http://schemas.openxmlformats.org/presentationml/2006/main">
  <p:tag name="KSO_WM_UNIT_PLACING_PICTURE_USER_VIEWPORT" val="{&quot;height&quot;:19200,&quot;width&quot;:10800.003149606298}"/>
</p:tagLst>
</file>

<file path=ppt/tags/tag3.xml><?xml version="1.0" encoding="utf-8"?>
<p:tagLst xmlns:p="http://schemas.openxmlformats.org/presentationml/2006/main">
  <p:tag name="KSO_WM_UNIT_PLACING_PICTURE_USER_VIEWPORT" val="{&quot;height&quot;:19200,&quot;width&quot;:10800.003149606298}"/>
</p:tagLst>
</file>

<file path=ppt/tags/tag4.xml><?xml version="1.0" encoding="utf-8"?>
<p:tagLst xmlns:p="http://schemas.openxmlformats.org/presentationml/2006/main">
  <p:tag name="KSO_WM_UNIT_PLACING_PICTURE_USER_VIEWPORT" val="{&quot;height&quot;:19200,&quot;width&quot;:10800.003149606298}"/>
</p:tagLst>
</file>

<file path=ppt/tags/tag5.xml><?xml version="1.0" encoding="utf-8"?>
<p:tagLst xmlns:p="http://schemas.openxmlformats.org/presentationml/2006/main">
  <p:tag name="KSO_WM_UNIT_PLACING_PICTURE_USER_VIEWPORT" val="{&quot;height&quot;:19200,&quot;width&quot;:10800.003149606298}"/>
</p:tagLst>
</file>

<file path=ppt/tags/tag6.xml><?xml version="1.0" encoding="utf-8"?>
<p:tagLst xmlns:p="http://schemas.openxmlformats.org/presentationml/2006/main">
  <p:tag name="KSO_WM_UNIT_PLACING_PICTURE_USER_VIEWPORT" val="{&quot;height&quot;:19200,&quot;width&quot;:10800.003149606298}"/>
</p:tagLst>
</file>

<file path=ppt/tags/tag7.xml><?xml version="1.0" encoding="utf-8"?>
<p:tagLst xmlns:p="http://schemas.openxmlformats.org/presentationml/2006/main">
  <p:tag name="KSO_WM_UNIT_PLACING_PICTURE_USER_VIEWPORT" val="{&quot;height&quot;:19200,&quot;width&quot;:10800.003149606298}"/>
</p:tagLst>
</file>

<file path=ppt/tags/tag8.xml><?xml version="1.0" encoding="utf-8"?>
<p:tagLst xmlns:p="http://schemas.openxmlformats.org/presentationml/2006/main">
  <p:tag name="KSO_WM_UNIT_PLACING_PICTURE_USER_VIEWPORT" val="{&quot;height&quot;:19200,&quot;width&quot;:10800.003149606298}"/>
</p:tagLst>
</file>

<file path=ppt/tags/tag9.xml><?xml version="1.0" encoding="utf-8"?>
<p:tagLst xmlns:p="http://schemas.openxmlformats.org/presentationml/2006/main">
  <p:tag name="KSO_WM_UNIT_PLACING_PICTURE_USER_VIEWPORT" val="{&quot;height&quot;:19200,&quot;width&quot;:10800.003149606298}"/>
</p:tagLst>
</file>

<file path=ppt/theme/theme1.xml><?xml version="1.0" encoding="utf-8"?>
<a:theme xmlns:r="http://schemas.openxmlformats.org/officeDocument/2006/relationships"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99</Paragraphs>
  <Slides>24</Slides>
  <Notes>0</Notes>
  <TotalTime>0</TotalTime>
  <HiddenSlides>0</HiddenSlides>
  <MMClips>1</MMClips>
  <ScaleCrop>0</ScaleCrop>
  <HeadingPairs>
    <vt:vector baseType="variant" size="6">
      <vt:variant>
        <vt:lpstr>Fonts used</vt:lpstr>
      </vt:variant>
      <vt:variant>
        <vt:i4>8</vt:i4>
      </vt:variant>
      <vt:variant>
        <vt:lpstr>Theme</vt:lpstr>
      </vt:variant>
      <vt:variant>
        <vt:i4>1</vt:i4>
      </vt:variant>
      <vt:variant>
        <vt:lpstr>Slide Titles</vt:lpstr>
      </vt:variant>
      <vt:variant>
        <vt:i4>24</vt:i4>
      </vt:variant>
    </vt:vector>
  </HeadingPairs>
  <TitlesOfParts>
    <vt:vector baseType="lpstr" size="33">
      <vt:lpstr>Arial</vt:lpstr>
      <vt:lpstr>Calibri Light</vt:lpstr>
      <vt:lpstr>Calibri</vt:lpstr>
      <vt:lpstr>等线 Light</vt:lpstr>
      <vt:lpstr>等线</vt:lpstr>
      <vt:lpstr>楷体</vt:lpstr>
      <vt:lpstr>Times New Roman</vt:lpstr>
      <vt:lpstr>仓耳玄三M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2023-02-06T14:13:08.848</cp:lastPrinted>
  <dcterms:created xsi:type="dcterms:W3CDTF">2023-02-06T14:13:08Z</dcterms:created>
  <dcterms:modified xsi:type="dcterms:W3CDTF">2023-02-06T06:13:16Z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