
<file path=[Content_Types].xml><?xml version="1.0" encoding="utf-8"?>
<Types xmlns="http://schemas.openxmlformats.org/package/2006/content-types"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23"/>
  </p:handoutMasterIdLst>
  <p:sldIdLst>
    <p:sldId id="446" r:id="rId3"/>
    <p:sldId id="257" r:id="rId5"/>
    <p:sldId id="456" r:id="rId6"/>
    <p:sldId id="459" r:id="rId7"/>
    <p:sldId id="462" r:id="rId8"/>
    <p:sldId id="458" r:id="rId9"/>
    <p:sldId id="449" r:id="rId10"/>
    <p:sldId id="463" r:id="rId11"/>
    <p:sldId id="464" r:id="rId12"/>
    <p:sldId id="468" r:id="rId13"/>
    <p:sldId id="470" r:id="rId14"/>
    <p:sldId id="471" r:id="rId15"/>
    <p:sldId id="477" r:id="rId16"/>
    <p:sldId id="469" r:id="rId17"/>
    <p:sldId id="429" r:id="rId18"/>
    <p:sldId id="472" r:id="rId19"/>
    <p:sldId id="267" r:id="rId20"/>
    <p:sldId id="445" r:id="rId21"/>
    <p:sldId id="455" r:id="rId22"/>
  </p:sldIdLst>
  <p:sldSz cx="9144000" cy="6858000" type="screen4x3"/>
  <p:notesSz cx="6858000" cy="9144000"/>
  <p:custDataLst>
    <p:tags r:id="rId2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006600"/>
    <a:srgbClr val="003366"/>
    <a:srgbClr val="FFCCFF"/>
    <a:srgbClr val="FFCC00"/>
    <a:srgbClr val="FF9900"/>
    <a:srgbClr val="008000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978" y="-114"/>
      </p:cViewPr>
      <p:guideLst>
        <p:guide orient="horz" pos="22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3" d="100"/>
          <a:sy n="53" d="100"/>
        </p:scale>
        <p:origin x="-2952" y="-102"/>
      </p:cViewPr>
      <p:guideLst>
        <p:guide orient="horz" pos="296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7" Type="http://schemas.openxmlformats.org/officeDocument/2006/relationships/tags" Target="tags/tag1.xml"/><Relationship Id="rId26" Type="http://schemas.openxmlformats.org/officeDocument/2006/relationships/tableStyles" Target="tableStyles.xml"/><Relationship Id="rId25" Type="http://schemas.openxmlformats.org/officeDocument/2006/relationships/viewProps" Target="viewProps.xml"/><Relationship Id="rId24" Type="http://schemas.openxmlformats.org/officeDocument/2006/relationships/presProps" Target="presProps.xml"/><Relationship Id="rId23" Type="http://schemas.openxmlformats.org/officeDocument/2006/relationships/handoutMaster" Target="handoutMasters/handoutMaster1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EC21CA-7A7A-4BFA-9F52-A347A14260B9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03E0ED-7EA7-45E8-B45A-F20FEB0EBC43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CF9669-1DFD-46DF-931A-CE9FB908AD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914FF2-9B07-4087-8CA9-C5C3E44C596C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 smtClean="0"/>
              <a:t>Among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the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8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paras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of</a:t>
            </a:r>
            <a:r>
              <a:rPr kumimoji="1" lang="zh-CN" altLang="en-US" baseline="0" dirty="0" smtClean="0"/>
              <a:t> </a:t>
            </a:r>
            <a:r>
              <a:rPr kumimoji="1" lang="en-US" altLang="zh-CN" baseline="0" dirty="0" smtClean="0"/>
              <a:t>the</a:t>
            </a:r>
            <a:r>
              <a:rPr kumimoji="1" lang="zh-CN" altLang="en-US" baseline="0" dirty="0" smtClean="0"/>
              <a:t> </a:t>
            </a:r>
            <a:r>
              <a:rPr kumimoji="1" lang="en-US" altLang="zh-CN" baseline="0" dirty="0" smtClean="0"/>
              <a:t>article,</a:t>
            </a:r>
            <a:r>
              <a:rPr kumimoji="1" lang="zh-CN" altLang="en-US" baseline="0" dirty="0" smtClean="0"/>
              <a:t> </a:t>
            </a:r>
            <a:r>
              <a:rPr kumimoji="1" lang="en-US" altLang="zh-CN" dirty="0" smtClean="0"/>
              <a:t>which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part</a:t>
            </a:r>
            <a:r>
              <a:rPr kumimoji="1" lang="zh-CN" altLang="en-US" dirty="0" smtClean="0"/>
              <a:t>  </a:t>
            </a:r>
            <a:r>
              <a:rPr kumimoji="1" lang="en-US" altLang="zh-CN" dirty="0" smtClean="0"/>
              <a:t>should</a:t>
            </a:r>
            <a:r>
              <a:rPr kumimoji="1" lang="zh-CN" altLang="en-US" baseline="0" dirty="0" smtClean="0"/>
              <a:t> </a:t>
            </a:r>
            <a:r>
              <a:rPr kumimoji="1" lang="en-US" altLang="zh-CN" baseline="0" dirty="0" smtClean="0"/>
              <a:t>we</a:t>
            </a:r>
            <a:r>
              <a:rPr kumimoji="1" lang="zh-CN" altLang="en-US" baseline="0" dirty="0" smtClean="0"/>
              <a:t> </a:t>
            </a:r>
            <a:r>
              <a:rPr kumimoji="1" lang="en-US" altLang="zh-CN" baseline="0" dirty="0" smtClean="0"/>
              <a:t>read</a:t>
            </a:r>
            <a:r>
              <a:rPr kumimoji="1" lang="zh-CN" altLang="en-US" baseline="0" dirty="0" smtClean="0"/>
              <a:t> </a:t>
            </a:r>
            <a:r>
              <a:rPr kumimoji="1" lang="en-US" altLang="zh-CN" baseline="0" dirty="0" smtClean="0"/>
              <a:t>for</a:t>
            </a:r>
            <a:r>
              <a:rPr kumimoji="1" lang="zh-CN" altLang="en-US" baseline="0" dirty="0" smtClean="0"/>
              <a:t> </a:t>
            </a:r>
            <a:r>
              <a:rPr kumimoji="1" lang="en-US" altLang="zh-CN" baseline="0" dirty="0" smtClean="0"/>
              <a:t>the</a:t>
            </a:r>
            <a:r>
              <a:rPr kumimoji="1" lang="zh-CN" altLang="en-US" baseline="0" dirty="0" smtClean="0"/>
              <a:t> </a:t>
            </a:r>
            <a:r>
              <a:rPr kumimoji="1" lang="en-US" altLang="zh-CN" baseline="0" dirty="0" smtClean="0"/>
              <a:t>information</a:t>
            </a:r>
            <a:r>
              <a:rPr kumimoji="1" lang="zh-CN" altLang="en-US" baseline="0" dirty="0" smtClean="0"/>
              <a:t> </a:t>
            </a:r>
            <a:r>
              <a:rPr kumimoji="1" lang="en-US" altLang="zh-CN" baseline="0" dirty="0" smtClean="0"/>
              <a:t>we</a:t>
            </a:r>
            <a:r>
              <a:rPr kumimoji="1" lang="zh-CN" altLang="en-US" baseline="0" dirty="0" smtClean="0"/>
              <a:t> </a:t>
            </a:r>
            <a:r>
              <a:rPr kumimoji="1" lang="en-US" altLang="zh-CN" baseline="0" dirty="0" smtClean="0"/>
              <a:t>want</a:t>
            </a:r>
            <a:r>
              <a:rPr kumimoji="1" lang="zh-CN" altLang="en-US" baseline="0" dirty="0" smtClean="0"/>
              <a:t> </a:t>
            </a:r>
            <a:r>
              <a:rPr kumimoji="1" lang="en-US" altLang="zh-CN" baseline="0" dirty="0" smtClean="0"/>
              <a:t>about</a:t>
            </a:r>
            <a:r>
              <a:rPr kumimoji="1" lang="zh-CN" altLang="en-US" baseline="0" dirty="0" smtClean="0"/>
              <a:t> </a:t>
            </a:r>
            <a:r>
              <a:rPr kumimoji="1" lang="en-US" altLang="zh-CN" baseline="0" dirty="0" smtClean="0"/>
              <a:t>Carter.</a:t>
            </a:r>
            <a:r>
              <a:rPr kumimoji="1" lang="zh-CN" altLang="en-US" baseline="0" dirty="0" smtClean="0"/>
              <a:t>  </a:t>
            </a:r>
            <a:r>
              <a:rPr kumimoji="1" lang="zh-CN" altLang="en-US" dirty="0" smtClean="0"/>
              <a:t>  </a:t>
            </a:r>
            <a:endParaRPr kumimoji="1" lang="zh-CN" altLang="en-US" dirty="0" smtClean="0"/>
          </a:p>
          <a:p>
            <a:r>
              <a:rPr kumimoji="1" lang="en-US" altLang="zh-CN" dirty="0" smtClean="0"/>
              <a:t>How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many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paras</a:t>
            </a:r>
            <a:r>
              <a:rPr kumimoji="1" lang="zh-CN" altLang="en-US" baseline="0" dirty="0" smtClean="0"/>
              <a:t> </a:t>
            </a:r>
            <a:r>
              <a:rPr kumimoji="1" lang="en-US" altLang="zh-CN" baseline="0" dirty="0" smtClean="0"/>
              <a:t>deal</a:t>
            </a:r>
            <a:r>
              <a:rPr kumimoji="1" lang="zh-CN" altLang="en-US" baseline="0" dirty="0" smtClean="0"/>
              <a:t> </a:t>
            </a:r>
            <a:r>
              <a:rPr kumimoji="1" lang="en-US" altLang="zh-CN" baseline="0" dirty="0" smtClean="0"/>
              <a:t>with</a:t>
            </a:r>
            <a:r>
              <a:rPr kumimoji="1" lang="zh-CN" altLang="en-US" baseline="0" dirty="0" smtClean="0"/>
              <a:t> </a:t>
            </a:r>
            <a:r>
              <a:rPr kumimoji="1" lang="en-US" altLang="zh-CN" baseline="0" dirty="0" smtClean="0"/>
              <a:t>the</a:t>
            </a:r>
            <a:r>
              <a:rPr kumimoji="1" lang="zh-CN" altLang="en-US" baseline="0" dirty="0" smtClean="0"/>
              <a:t> </a:t>
            </a:r>
            <a:r>
              <a:rPr kumimoji="1" lang="en-US" altLang="zh-CN" baseline="0" dirty="0" smtClean="0"/>
              <a:t>discoverer?</a:t>
            </a:r>
            <a:endParaRPr kumimoji="1" lang="zh-CN" altLang="en-U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baseline="0" dirty="0" smtClean="0"/>
              <a:t>Now,</a:t>
            </a:r>
            <a:r>
              <a:rPr kumimoji="1" lang="zh-CN" altLang="en-US" baseline="0" dirty="0" smtClean="0"/>
              <a:t> </a:t>
            </a:r>
            <a:r>
              <a:rPr kumimoji="1" lang="en-US" altLang="zh-CN" baseline="0" dirty="0" smtClean="0"/>
              <a:t>please</a:t>
            </a:r>
            <a:r>
              <a:rPr kumimoji="1" lang="zh-CN" altLang="en-US" baseline="0" dirty="0" smtClean="0"/>
              <a:t> </a:t>
            </a:r>
            <a:r>
              <a:rPr kumimoji="1" lang="en-US" altLang="zh-CN" baseline="0" dirty="0" smtClean="0"/>
              <a:t>scan</a:t>
            </a:r>
            <a:r>
              <a:rPr kumimoji="1" lang="zh-CN" altLang="en-US" baseline="0" dirty="0" smtClean="0"/>
              <a:t> </a:t>
            </a:r>
            <a:r>
              <a:rPr kumimoji="1" lang="en-US" altLang="zh-CN" baseline="0" dirty="0" smtClean="0"/>
              <a:t>the</a:t>
            </a:r>
            <a:r>
              <a:rPr kumimoji="1" lang="zh-CN" altLang="en-US" baseline="0" dirty="0" smtClean="0"/>
              <a:t> </a:t>
            </a:r>
            <a:r>
              <a:rPr kumimoji="1" lang="en-US" altLang="zh-CN" baseline="0" dirty="0" smtClean="0"/>
              <a:t>article</a:t>
            </a:r>
            <a:r>
              <a:rPr kumimoji="1" lang="zh-CN" altLang="en-US" baseline="0" dirty="0" smtClean="0"/>
              <a:t> </a:t>
            </a:r>
            <a:r>
              <a:rPr kumimoji="1" lang="en-US" altLang="zh-CN" baseline="0" dirty="0" smtClean="0"/>
              <a:t>again</a:t>
            </a:r>
            <a:r>
              <a:rPr kumimoji="1" lang="zh-CN" altLang="en-US" baseline="0" dirty="0" smtClean="0"/>
              <a:t> </a:t>
            </a:r>
            <a:r>
              <a:rPr kumimoji="1" lang="en-US" altLang="zh-CN" baseline="0" dirty="0" smtClean="0"/>
              <a:t>and</a:t>
            </a:r>
            <a:r>
              <a:rPr kumimoji="1" lang="zh-CN" altLang="en-US" baseline="0" dirty="0" smtClean="0"/>
              <a:t> </a:t>
            </a:r>
            <a:r>
              <a:rPr kumimoji="1" lang="en-US" altLang="zh-CN" baseline="0" dirty="0" smtClean="0"/>
              <a:t>get</a:t>
            </a:r>
            <a:r>
              <a:rPr kumimoji="1" lang="zh-CN" altLang="en-US" baseline="0" dirty="0" smtClean="0"/>
              <a:t> </a:t>
            </a:r>
            <a:r>
              <a:rPr kumimoji="1" lang="en-US" altLang="zh-CN" baseline="0" dirty="0" smtClean="0"/>
              <a:t>the</a:t>
            </a:r>
            <a:r>
              <a:rPr kumimoji="1" lang="zh-CN" altLang="en-US" baseline="0" dirty="0" smtClean="0"/>
              <a:t> </a:t>
            </a:r>
            <a:r>
              <a:rPr kumimoji="1" lang="en-US" altLang="zh-CN" baseline="0" dirty="0" smtClean="0"/>
              <a:t>whole</a:t>
            </a:r>
            <a:r>
              <a:rPr kumimoji="1" lang="zh-CN" altLang="en-US" baseline="0" dirty="0" smtClean="0"/>
              <a:t> </a:t>
            </a:r>
            <a:r>
              <a:rPr kumimoji="1" lang="en-US" altLang="zh-CN" baseline="0" dirty="0" smtClean="0"/>
              <a:t>structure</a:t>
            </a:r>
            <a:r>
              <a:rPr kumimoji="1" lang="zh-CN" altLang="en-US" baseline="0" dirty="0" smtClean="0"/>
              <a:t> </a:t>
            </a:r>
            <a:r>
              <a:rPr kumimoji="1" lang="en-US" altLang="zh-CN" baseline="0" dirty="0" smtClean="0"/>
              <a:t>figured</a:t>
            </a:r>
            <a:r>
              <a:rPr kumimoji="1" lang="zh-CN" altLang="en-US" baseline="0" dirty="0" smtClean="0"/>
              <a:t> </a:t>
            </a:r>
            <a:r>
              <a:rPr kumimoji="1" lang="en-US" altLang="zh-CN" baseline="0" dirty="0" smtClean="0"/>
              <a:t>out.</a:t>
            </a:r>
            <a:r>
              <a:rPr kumimoji="1" lang="en-US" altLang="zh-CN" dirty="0" smtClean="0"/>
              <a:t> So</a:t>
            </a:r>
            <a:r>
              <a:rPr kumimoji="1" lang="zh-CN" altLang="en-US" baseline="0" dirty="0" smtClean="0"/>
              <a:t> </a:t>
            </a:r>
            <a:r>
              <a:rPr kumimoji="1" lang="en-US" altLang="zh-CN" baseline="0" dirty="0" smtClean="0"/>
              <a:t>information</a:t>
            </a:r>
            <a:r>
              <a:rPr kumimoji="1" lang="zh-CN" altLang="en-US" baseline="0" dirty="0" smtClean="0"/>
              <a:t> </a:t>
            </a:r>
            <a:r>
              <a:rPr kumimoji="1" lang="en-US" altLang="zh-CN" baseline="0" dirty="0" smtClean="0"/>
              <a:t>about</a:t>
            </a:r>
            <a:r>
              <a:rPr kumimoji="1" lang="zh-CN" altLang="en-US" baseline="0" dirty="0" smtClean="0"/>
              <a:t> </a:t>
            </a:r>
            <a:r>
              <a:rPr kumimoji="1" lang="en-US" altLang="zh-CN" baseline="0" dirty="0" smtClean="0"/>
              <a:t>carter,</a:t>
            </a:r>
            <a:r>
              <a:rPr kumimoji="1" lang="zh-CN" altLang="en-US" baseline="0" dirty="0" smtClean="0"/>
              <a:t> </a:t>
            </a:r>
            <a:r>
              <a:rPr kumimoji="1" lang="en-US" altLang="zh-CN" baseline="0" dirty="0" smtClean="0"/>
              <a:t>we</a:t>
            </a:r>
            <a:r>
              <a:rPr kumimoji="1" lang="zh-CN" altLang="en-US" baseline="0" dirty="0" smtClean="0"/>
              <a:t> </a:t>
            </a:r>
            <a:r>
              <a:rPr kumimoji="1" lang="en-US" altLang="zh-CN" baseline="0" dirty="0" smtClean="0"/>
              <a:t>know</a:t>
            </a:r>
            <a:r>
              <a:rPr kumimoji="1" lang="zh-CN" altLang="en-US" baseline="0" dirty="0" smtClean="0"/>
              <a:t> </a:t>
            </a:r>
            <a:r>
              <a:rPr kumimoji="1" lang="en-US" altLang="zh-CN" baseline="0" dirty="0" smtClean="0"/>
              <a:t>where</a:t>
            </a:r>
            <a:r>
              <a:rPr kumimoji="1" lang="zh-CN" altLang="en-US" baseline="0" dirty="0" smtClean="0"/>
              <a:t> </a:t>
            </a:r>
            <a:r>
              <a:rPr kumimoji="1" lang="en-US" altLang="zh-CN" baseline="0" dirty="0" smtClean="0"/>
              <a:t>to</a:t>
            </a:r>
            <a:r>
              <a:rPr kumimoji="1" lang="zh-CN" altLang="en-US" baseline="0" dirty="0" smtClean="0"/>
              <a:t> </a:t>
            </a:r>
            <a:r>
              <a:rPr kumimoji="1" lang="en-US" altLang="zh-CN" baseline="0" dirty="0" smtClean="0"/>
              <a:t>find</a:t>
            </a:r>
            <a:r>
              <a:rPr kumimoji="1" lang="zh-CN" altLang="en-US" baseline="0" dirty="0" smtClean="0"/>
              <a:t> </a:t>
            </a:r>
            <a:r>
              <a:rPr kumimoji="1" lang="en-US" altLang="zh-CN" baseline="0" dirty="0" smtClean="0"/>
              <a:t>it</a:t>
            </a:r>
            <a:endParaRPr kumimoji="1" lang="zh-CN" altLang="en-US" dirty="0" smtClean="0"/>
          </a:p>
          <a:p>
            <a:endParaRPr kumimoji="1" lang="zh-CN" altLang="en-US" baseline="0" dirty="0" smtClean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CDB7F4-0E54-7E4C-AFCB-2F77709A6CB8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标题和内容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None/>
              <a:defRPr/>
            </a:lvl1pPr>
            <a:lvl2pPr>
              <a:buNone/>
              <a:defRPr/>
            </a:lvl2pPr>
          </a:lstStyle>
          <a:p>
            <a:pPr lvl="0"/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C:\Users\hp\Desktop\PPT-1.jp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448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1" name="标题 1"/>
          <p:cNvSpPr txBox="1"/>
          <p:nvPr/>
        </p:nvSpPr>
        <p:spPr>
          <a:xfrm>
            <a:off x="360362" y="4210977"/>
            <a:ext cx="8423275" cy="1902747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algn="ctr"/>
            <a:r>
              <a:rPr lang="en-US" altLang="zh-CN" sz="55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Unit 1 </a:t>
            </a:r>
            <a:r>
              <a:rPr lang="en-US" altLang="zh-CN" sz="55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Back to school</a:t>
            </a:r>
            <a:endParaRPr lang="en-US" altLang="zh-CN" sz="55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altLang="zh-CN" sz="4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Extended reading </a:t>
            </a:r>
            <a:endParaRPr lang="en-US" altLang="zh-CN" sz="40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hp\Desktop\PPT-2.jp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54" y="141"/>
            <a:ext cx="9144000" cy="6858000"/>
          </a:xfrm>
          <a:prstGeom prst="rect">
            <a:avLst/>
          </a:prstGeom>
          <a:noFill/>
        </p:spPr>
      </p:pic>
      <p:grpSp>
        <p:nvGrpSpPr>
          <p:cNvPr id="34" name="组合 22"/>
          <p:cNvGrpSpPr/>
          <p:nvPr/>
        </p:nvGrpSpPr>
        <p:grpSpPr>
          <a:xfrm>
            <a:off x="467543" y="1961719"/>
            <a:ext cx="8208913" cy="1753033"/>
            <a:chOff x="467543" y="1988840"/>
            <a:chExt cx="8208913" cy="2967479"/>
          </a:xfrm>
        </p:grpSpPr>
        <p:sp>
          <p:nvSpPr>
            <p:cNvPr id="47" name="Line 5"/>
            <p:cNvSpPr>
              <a:spLocks noChangeShapeType="1"/>
            </p:cNvSpPr>
            <p:nvPr/>
          </p:nvSpPr>
          <p:spPr bwMode="auto">
            <a:xfrm flipH="1">
              <a:off x="467543" y="1988840"/>
              <a:ext cx="1691680" cy="18586"/>
            </a:xfrm>
            <a:prstGeom prst="line">
              <a:avLst/>
            </a:prstGeom>
            <a:noFill/>
            <a:ln w="28575">
              <a:solidFill>
                <a:schemeClr val="accent3">
                  <a:lumMod val="75000"/>
                </a:schemeClr>
              </a:solidFill>
              <a:prstDash val="sysDot"/>
              <a:round/>
              <a:headEnd type="oval" w="med" len="med"/>
            </a:ln>
          </p:spPr>
          <p:txBody>
            <a:bodyPr/>
            <a:lstStyle/>
            <a:p>
              <a:pPr algn="just"/>
              <a:endParaRPr lang="zh-CN" altLang="en-US"/>
            </a:p>
          </p:txBody>
        </p:sp>
        <p:sp>
          <p:nvSpPr>
            <p:cNvPr id="48" name="Line 7"/>
            <p:cNvSpPr>
              <a:spLocks noChangeShapeType="1"/>
            </p:cNvSpPr>
            <p:nvPr/>
          </p:nvSpPr>
          <p:spPr bwMode="auto">
            <a:xfrm flipH="1">
              <a:off x="467544" y="2007426"/>
              <a:ext cx="0" cy="2933742"/>
            </a:xfrm>
            <a:prstGeom prst="line">
              <a:avLst/>
            </a:prstGeom>
            <a:noFill/>
            <a:ln w="28575">
              <a:solidFill>
                <a:schemeClr val="accent3">
                  <a:lumMod val="75000"/>
                </a:schemeClr>
              </a:solidFill>
              <a:prstDash val="sysDot"/>
              <a:round/>
            </a:ln>
          </p:spPr>
          <p:txBody>
            <a:bodyPr/>
            <a:lstStyle/>
            <a:p>
              <a:pPr algn="just"/>
              <a:endParaRPr lang="zh-CN" altLang="en-US"/>
            </a:p>
          </p:txBody>
        </p:sp>
        <p:sp>
          <p:nvSpPr>
            <p:cNvPr id="49" name="Line 8"/>
            <p:cNvSpPr>
              <a:spLocks noChangeShapeType="1"/>
            </p:cNvSpPr>
            <p:nvPr/>
          </p:nvSpPr>
          <p:spPr bwMode="auto">
            <a:xfrm flipV="1">
              <a:off x="467544" y="4941168"/>
              <a:ext cx="8208912" cy="15151"/>
            </a:xfrm>
            <a:prstGeom prst="line">
              <a:avLst/>
            </a:prstGeom>
            <a:noFill/>
            <a:ln w="28575">
              <a:solidFill>
                <a:schemeClr val="accent3">
                  <a:lumMod val="75000"/>
                </a:schemeClr>
              </a:solidFill>
              <a:prstDash val="sysDot"/>
              <a:round/>
            </a:ln>
          </p:spPr>
          <p:txBody>
            <a:bodyPr/>
            <a:lstStyle/>
            <a:p>
              <a:pPr algn="just"/>
              <a:endParaRPr lang="zh-CN" altLang="en-US"/>
            </a:p>
          </p:txBody>
        </p:sp>
        <p:sp>
          <p:nvSpPr>
            <p:cNvPr id="50" name="Line 9"/>
            <p:cNvSpPr>
              <a:spLocks noChangeShapeType="1"/>
            </p:cNvSpPr>
            <p:nvPr/>
          </p:nvSpPr>
          <p:spPr bwMode="auto">
            <a:xfrm flipH="1">
              <a:off x="8676456" y="1988843"/>
              <a:ext cx="0" cy="2880317"/>
            </a:xfrm>
            <a:prstGeom prst="line">
              <a:avLst/>
            </a:prstGeom>
            <a:noFill/>
            <a:ln w="28575">
              <a:solidFill>
                <a:schemeClr val="accent3">
                  <a:lumMod val="75000"/>
                </a:schemeClr>
              </a:solidFill>
              <a:prstDash val="sysDot"/>
              <a:round/>
            </a:ln>
          </p:spPr>
          <p:txBody>
            <a:bodyPr/>
            <a:lstStyle/>
            <a:p>
              <a:pPr algn="just"/>
              <a:endParaRPr lang="zh-CN" altLang="en-US"/>
            </a:p>
          </p:txBody>
        </p:sp>
        <p:sp>
          <p:nvSpPr>
            <p:cNvPr id="51" name="Line 6"/>
            <p:cNvSpPr>
              <a:spLocks noChangeShapeType="1"/>
            </p:cNvSpPr>
            <p:nvPr/>
          </p:nvSpPr>
          <p:spPr bwMode="auto">
            <a:xfrm flipH="1">
              <a:off x="4427984" y="1988840"/>
              <a:ext cx="4212977" cy="0"/>
            </a:xfrm>
            <a:prstGeom prst="line">
              <a:avLst/>
            </a:prstGeom>
            <a:noFill/>
            <a:ln w="28575">
              <a:solidFill>
                <a:schemeClr val="accent3">
                  <a:lumMod val="75000"/>
                </a:schemeClr>
              </a:solidFill>
              <a:prstDash val="sysDot"/>
              <a:round/>
              <a:tailEnd type="oval" w="med" len="med"/>
            </a:ln>
          </p:spPr>
          <p:txBody>
            <a:bodyPr/>
            <a:lstStyle/>
            <a:p>
              <a:pPr algn="just"/>
              <a:endParaRPr lang="zh-CN" altLang="en-US"/>
            </a:p>
          </p:txBody>
        </p:sp>
      </p:grpSp>
      <p:sp>
        <p:nvSpPr>
          <p:cNvPr id="52" name="十边形 51"/>
          <p:cNvSpPr/>
          <p:nvPr/>
        </p:nvSpPr>
        <p:spPr>
          <a:xfrm>
            <a:off x="2143108" y="1428736"/>
            <a:ext cx="2286016" cy="785818"/>
          </a:xfrm>
          <a:prstGeom prst="decagon">
            <a:avLst/>
          </a:prstGeom>
          <a:gradFill flip="none" rotWithShape="1">
            <a:gsLst>
              <a:gs pos="0">
                <a:schemeClr val="accent6">
                  <a:lumMod val="40000"/>
                  <a:lumOff val="60000"/>
                </a:schemeClr>
              </a:gs>
              <a:gs pos="46000">
                <a:schemeClr val="accent6">
                  <a:lumMod val="95000"/>
                  <a:lumOff val="5000"/>
                </a:schemeClr>
              </a:gs>
              <a:gs pos="100000">
                <a:schemeClr val="accent6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 smtClean="0">
                <a:latin typeface="Comic Sans MS" panose="030F0702030302020204" pitchFamily="66" charset="0"/>
              </a:rPr>
              <a:t>Challenges</a:t>
            </a:r>
            <a:endParaRPr lang="zh-CN" altLang="en-US" sz="2400" dirty="0">
              <a:latin typeface="Comic Sans MS" panose="030F0702030302020204" pitchFamily="66" charset="0"/>
            </a:endParaRPr>
          </a:p>
        </p:txBody>
      </p:sp>
      <p:sp>
        <p:nvSpPr>
          <p:cNvPr id="53" name="矩形: 圆角 31"/>
          <p:cNvSpPr/>
          <p:nvPr/>
        </p:nvSpPr>
        <p:spPr>
          <a:xfrm>
            <a:off x="467360" y="4358005"/>
            <a:ext cx="8209280" cy="1214755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altLang="zh-CN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 the help and encouragement from his teachers and classmates, he overcame the challenge of </a:t>
            </a:r>
            <a:r>
              <a:rPr lang="en-US" altLang="zh-CN" sz="24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learning in English </a:t>
            </a:r>
            <a:r>
              <a:rPr lang="en-US" altLang="zh-CN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had his language skills improved a lot.</a:t>
            </a:r>
            <a:endParaRPr lang="en-US" altLang="zh-CN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矩形 53"/>
          <p:cNvSpPr/>
          <p:nvPr/>
        </p:nvSpPr>
        <p:spPr>
          <a:xfrm>
            <a:off x="214282" y="2100431"/>
            <a:ext cx="8501122" cy="13735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lvl="1" indent="-457200" algn="just">
              <a:lnSpc>
                <a:spcPts val="5000"/>
              </a:lnSpc>
              <a:buClr>
                <a:srgbClr val="002060"/>
              </a:buClr>
              <a:buSzPct val="60000"/>
              <a:buFont typeface="Wingdings" panose="05000000000000000000" charset="0"/>
              <a:buChar char="u"/>
            </a:pPr>
            <a:r>
              <a:rPr lang="en-US" altLang="zh-CN" sz="3200" b="1" dirty="0" smtClean="0">
                <a:latin typeface="Cambria Math" panose="02040503050406030204" pitchFamily="18" charset="0"/>
                <a:ea typeface="Cambria Math" panose="02040503050406030204" pitchFamily="18" charset="0"/>
                <a:cs typeface="Mongolian Baiti" panose="03000500000000000000" pitchFamily="66" charset="0"/>
              </a:rPr>
              <a:t>What challenges was he confronted with?</a:t>
            </a:r>
            <a:endParaRPr lang="en-US" altLang="zh-CN" sz="3200" b="1" dirty="0" smtClean="0">
              <a:latin typeface="Cambria Math" panose="02040503050406030204" pitchFamily="18" charset="0"/>
              <a:ea typeface="Cambria Math" panose="02040503050406030204" pitchFamily="18" charset="0"/>
              <a:cs typeface="Mongolian Baiti" panose="03000500000000000000" pitchFamily="66" charset="0"/>
            </a:endParaRPr>
          </a:p>
          <a:p>
            <a:pPr marL="914400" lvl="1" indent="-457200" algn="just">
              <a:lnSpc>
                <a:spcPts val="5000"/>
              </a:lnSpc>
              <a:buClr>
                <a:srgbClr val="002060"/>
              </a:buClr>
              <a:buSzPct val="60000"/>
              <a:buFont typeface="Wingdings" panose="05000000000000000000" charset="0"/>
              <a:buChar char="u"/>
            </a:pPr>
            <a:r>
              <a:rPr lang="en-US" altLang="zh-CN" sz="3200" b="1" dirty="0" smtClean="0">
                <a:latin typeface="Cambria Math" panose="02040503050406030204" pitchFamily="18" charset="0"/>
                <a:ea typeface="Cambria Math" panose="02040503050406030204" pitchFamily="18" charset="0"/>
                <a:cs typeface="Mongolian Baiti" panose="03000500000000000000" pitchFamily="66" charset="0"/>
              </a:rPr>
              <a:t>How did he overcome them?</a:t>
            </a:r>
            <a:endParaRPr lang="zh-CN" altLang="en-US" sz="3200" b="1" dirty="0">
              <a:latin typeface="Cambria Math" panose="02040503050406030204" pitchFamily="18" charset="0"/>
              <a:ea typeface="MS PMincho" panose="02020600040205080304" pitchFamily="18" charset="-128"/>
              <a:cs typeface="Mongolian Baiti" panose="03000500000000000000" pitchFamily="66" charset="0"/>
            </a:endParaRPr>
          </a:p>
        </p:txBody>
      </p:sp>
      <p:sp>
        <p:nvSpPr>
          <p:cNvPr id="2" name="十边形 1"/>
          <p:cNvSpPr/>
          <p:nvPr/>
        </p:nvSpPr>
        <p:spPr>
          <a:xfrm>
            <a:off x="172085" y="301703"/>
            <a:ext cx="2286016" cy="741901"/>
          </a:xfrm>
          <a:prstGeom prst="decagon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sz="2400" dirty="0" smtClean="0">
                <a:solidFill>
                  <a:schemeClr val="bg1"/>
                </a:solidFill>
                <a:latin typeface="Broadway" panose="04040905080B02020502" pitchFamily="82" charset="0"/>
                <a:sym typeface="+mn-ea"/>
              </a:rPr>
              <a:t>Details</a:t>
            </a:r>
            <a:endParaRPr lang="zh-CN" altLang="en-US" sz="2400" dirty="0">
              <a:solidFill>
                <a:schemeClr val="bg1"/>
              </a:solidFill>
              <a:latin typeface="Broadway" panose="04040905080B02020502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hp\Desktop\PPT-2.jp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" y="1411"/>
            <a:ext cx="9144000" cy="6858000"/>
          </a:xfrm>
          <a:prstGeom prst="rect">
            <a:avLst/>
          </a:prstGeom>
          <a:noFill/>
        </p:spPr>
      </p:pic>
      <p:sp>
        <p:nvSpPr>
          <p:cNvPr id="29" name="流程图: 终止 28"/>
          <p:cNvSpPr/>
          <p:nvPr/>
        </p:nvSpPr>
        <p:spPr>
          <a:xfrm>
            <a:off x="71406" y="1995680"/>
            <a:ext cx="2375922" cy="576064"/>
          </a:xfrm>
          <a:prstGeom prst="flowChartTerminator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Timetable</a:t>
            </a:r>
            <a:endParaRPr lang="zh-CN" altLang="en-US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流程图: 终止 14"/>
          <p:cNvSpPr/>
          <p:nvPr/>
        </p:nvSpPr>
        <p:spPr>
          <a:xfrm>
            <a:off x="71406" y="1995680"/>
            <a:ext cx="2375922" cy="576064"/>
          </a:xfrm>
          <a:prstGeom prst="flowChartTerminator">
            <a:avLst/>
          </a:prstGeom>
          <a:solidFill>
            <a:srgbClr val="FF660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Timetable</a:t>
            </a:r>
            <a:endParaRPr lang="zh-CN" altLang="en-US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流程图: 终止 15"/>
          <p:cNvSpPr/>
          <p:nvPr/>
        </p:nvSpPr>
        <p:spPr>
          <a:xfrm>
            <a:off x="71406" y="2852936"/>
            <a:ext cx="2375922" cy="576064"/>
          </a:xfrm>
          <a:prstGeom prst="flowChartTerminator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Subjects</a:t>
            </a:r>
            <a:endParaRPr lang="zh-CN" altLang="en-US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流程图: 终止 16"/>
          <p:cNvSpPr/>
          <p:nvPr/>
        </p:nvSpPr>
        <p:spPr>
          <a:xfrm>
            <a:off x="71406" y="3710192"/>
            <a:ext cx="2375922" cy="576064"/>
          </a:xfrm>
          <a:prstGeom prst="flowChartTerminator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Classes</a:t>
            </a:r>
            <a:endParaRPr lang="zh-CN" altLang="en-US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流程图: 终止 17"/>
          <p:cNvSpPr/>
          <p:nvPr/>
        </p:nvSpPr>
        <p:spPr>
          <a:xfrm>
            <a:off x="71406" y="4567448"/>
            <a:ext cx="2375922" cy="576064"/>
          </a:xfrm>
          <a:prstGeom prst="flowChartTerminator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Homework</a:t>
            </a:r>
            <a:endParaRPr lang="zh-CN" altLang="en-US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流程图: 终止 18"/>
          <p:cNvSpPr/>
          <p:nvPr/>
        </p:nvSpPr>
        <p:spPr>
          <a:xfrm>
            <a:off x="71406" y="5357826"/>
            <a:ext cx="2375922" cy="576064"/>
          </a:xfrm>
          <a:prstGeom prst="flowChartTerminator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School lunch</a:t>
            </a:r>
            <a:endParaRPr lang="zh-CN" altLang="en-US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流程图: 终止 20"/>
          <p:cNvSpPr/>
          <p:nvPr/>
        </p:nvSpPr>
        <p:spPr>
          <a:xfrm>
            <a:off x="71406" y="6215082"/>
            <a:ext cx="2375922" cy="576064"/>
          </a:xfrm>
          <a:prstGeom prst="flowChartTerminator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Clubs</a:t>
            </a:r>
            <a:endParaRPr lang="zh-CN" altLang="en-US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十边形 22"/>
          <p:cNvSpPr/>
          <p:nvPr/>
        </p:nvSpPr>
        <p:spPr>
          <a:xfrm>
            <a:off x="3500120" y="1186815"/>
            <a:ext cx="1500505" cy="598805"/>
          </a:xfrm>
          <a:prstGeom prst="decagon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the UK</a:t>
            </a:r>
            <a:endParaRPr lang="zh-CN" altLang="en-US" sz="24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24" name="十边形 23"/>
          <p:cNvSpPr/>
          <p:nvPr/>
        </p:nvSpPr>
        <p:spPr>
          <a:xfrm>
            <a:off x="7000892" y="1186901"/>
            <a:ext cx="1214446" cy="599025"/>
          </a:xfrm>
          <a:prstGeom prst="decagon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China</a:t>
            </a:r>
            <a:endParaRPr lang="zh-CN" altLang="en-US" sz="24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5577665" y="1142984"/>
            <a:ext cx="70884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32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vs</a:t>
            </a:r>
            <a:endParaRPr lang="zh-CN" altLang="en-US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Group 2"/>
          <p:cNvGrpSpPr/>
          <p:nvPr/>
        </p:nvGrpSpPr>
        <p:grpSpPr bwMode="auto">
          <a:xfrm>
            <a:off x="3286116" y="2000240"/>
            <a:ext cx="5224718" cy="642942"/>
            <a:chOff x="3633" y="2700"/>
            <a:chExt cx="3347" cy="330"/>
          </a:xfrm>
          <a:noFill/>
        </p:grpSpPr>
        <p:sp>
          <p:nvSpPr>
            <p:cNvPr id="1027" name="AutoShape 3"/>
            <p:cNvSpPr>
              <a:spLocks noChangeArrowheads="1"/>
            </p:cNvSpPr>
            <p:nvPr/>
          </p:nvSpPr>
          <p:spPr bwMode="auto">
            <a:xfrm>
              <a:off x="3633" y="2700"/>
              <a:ext cx="1668" cy="330"/>
            </a:xfrm>
            <a:prstGeom prst="homePlate">
              <a:avLst>
                <a:gd name="adj" fmla="val 126364"/>
              </a:avLst>
            </a:prstGeom>
            <a:grpFill/>
            <a:ln w="3175">
              <a:solidFill>
                <a:srgbClr val="000000"/>
              </a:solidFill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  <p:sp>
          <p:nvSpPr>
            <p:cNvPr id="1028" name="AutoShape 4"/>
            <p:cNvSpPr>
              <a:spLocks noChangeArrowheads="1"/>
            </p:cNvSpPr>
            <p:nvPr/>
          </p:nvSpPr>
          <p:spPr bwMode="auto">
            <a:xfrm rot="10800000">
              <a:off x="5312" y="2700"/>
              <a:ext cx="1668" cy="330"/>
            </a:xfrm>
            <a:prstGeom prst="homePlate">
              <a:avLst>
                <a:gd name="adj" fmla="val 126364"/>
              </a:avLst>
            </a:prstGeom>
            <a:grpFill/>
            <a:ln w="3175">
              <a:solidFill>
                <a:srgbClr val="000000"/>
              </a:solidFill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just" defTabSz="914400" rtl="0" eaLnBrk="1" fontAlgn="base" latinLnBrk="0" hangingPunct="1">
                <a:lnSpc>
                  <a:spcPct val="96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1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    </a:t>
              </a:r>
              <a:endParaRPr kumimoji="0" lang="zh-CN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</p:grpSp>
      <p:sp>
        <p:nvSpPr>
          <p:cNvPr id="27" name="流程图: 终止 26"/>
          <p:cNvSpPr/>
          <p:nvPr/>
        </p:nvSpPr>
        <p:spPr>
          <a:xfrm>
            <a:off x="52938" y="2857496"/>
            <a:ext cx="2375922" cy="576064"/>
          </a:xfrm>
          <a:prstGeom prst="flowChartTerminator">
            <a:avLst/>
          </a:prstGeom>
          <a:solidFill>
            <a:srgbClr val="FF660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Subjects</a:t>
            </a:r>
            <a:endParaRPr lang="zh-CN" altLang="en-US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500430" y="2143116"/>
            <a:ext cx="178595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9:00</a:t>
            </a:r>
            <a:r>
              <a:rPr lang="en-US" altLang="zh-CN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sym typeface="+mn-ea"/>
              </a:rPr>
              <a:t>–</a:t>
            </a:r>
            <a:r>
              <a:rPr lang="en-US" altLang="zh-CN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16:00</a:t>
            </a:r>
            <a:endParaRPr lang="zh-CN" alt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786578" y="2110079"/>
            <a:ext cx="178595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6:40–21:40</a:t>
            </a:r>
            <a:endParaRPr lang="zh-CN" altLang="en-US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</a:endParaRPr>
          </a:p>
        </p:txBody>
      </p:sp>
      <p:sp>
        <p:nvSpPr>
          <p:cNvPr id="1029" name="AutoShape 5"/>
          <p:cNvSpPr>
            <a:spLocks noChangeArrowheads="1"/>
          </p:cNvSpPr>
          <p:nvPr/>
        </p:nvSpPr>
        <p:spPr bwMode="auto">
          <a:xfrm>
            <a:off x="3214678" y="3500438"/>
            <a:ext cx="4000528" cy="2286016"/>
          </a:xfrm>
          <a:prstGeom prst="flowChartConnector">
            <a:avLst/>
          </a:prstGeom>
          <a:noFill/>
          <a:ln w="3175" algn="ctr">
            <a:solidFill>
              <a:srgbClr val="000000"/>
            </a:solidFill>
            <a:round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30" name="AutoShape 6"/>
          <p:cNvSpPr>
            <a:spLocks noChangeArrowheads="1"/>
          </p:cNvSpPr>
          <p:nvPr/>
        </p:nvSpPr>
        <p:spPr bwMode="auto">
          <a:xfrm>
            <a:off x="4572000" y="3500438"/>
            <a:ext cx="4000528" cy="2286016"/>
          </a:xfrm>
          <a:prstGeom prst="flowChartConnector">
            <a:avLst/>
          </a:prstGeom>
          <a:noFill/>
          <a:ln w="3175" algn="ctr">
            <a:solidFill>
              <a:srgbClr val="000000"/>
            </a:solidFill>
            <a:round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charset="0"/>
                <a:ea typeface="宋体" panose="02010600030101010101" pitchFamily="2" charset="-122"/>
                <a:cs typeface="宋体" panose="02010600030101010101" pitchFamily="2" charset="-122"/>
              </a:rPr>
              <a:t>        </a:t>
            </a:r>
            <a:endParaRPr kumimoji="0" lang="en-US" altLang="zh-CN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charset="0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en-US" altLang="zh-CN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charset="0"/>
                <a:ea typeface="宋体" panose="02010600030101010101" pitchFamily="2" charset="-122"/>
                <a:cs typeface="宋体" panose="02010600030101010101" pitchFamily="2" charset="-122"/>
              </a:rPr>
              <a:t>        </a:t>
            </a:r>
            <a:endParaRPr kumimoji="0" lang="zh-CN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214678" y="4138221"/>
            <a:ext cx="1500198" cy="14339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Business</a:t>
            </a:r>
            <a:endParaRPr lang="en-US" altLang="zh-CN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0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Technology</a:t>
            </a:r>
            <a:endParaRPr lang="zh-CN" altLang="en-US" sz="20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</a:endParaRPr>
          </a:p>
          <a:p>
            <a:pPr>
              <a:lnSpc>
                <a:spcPct val="150000"/>
              </a:lnSpc>
            </a:pPr>
            <a:endParaRPr lang="zh-CN" alt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7286644" y="4143380"/>
            <a:ext cx="1214446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Chinese</a:t>
            </a:r>
            <a:endParaRPr lang="en-US" altLang="zh-CN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Politics</a:t>
            </a:r>
            <a:endParaRPr lang="zh-CN" alt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000625" y="3869690"/>
            <a:ext cx="2214880" cy="1630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English    </a:t>
            </a:r>
            <a:r>
              <a:rPr lang="en-US" altLang="zh-CN" sz="20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Maths</a:t>
            </a:r>
            <a:endParaRPr lang="en-US" altLang="zh-CN" sz="20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</a:endParaRPr>
          </a:p>
          <a:p>
            <a:r>
              <a:rPr lang="en-US" altLang="zh-CN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Biology    </a:t>
            </a:r>
            <a:r>
              <a:rPr lang="en-US" altLang="zh-CN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sym typeface="+mn-ea"/>
              </a:rPr>
              <a:t>Physics</a:t>
            </a:r>
            <a:endParaRPr lang="en-US" altLang="zh-CN" sz="20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  <a:sym typeface="+mn-ea"/>
            </a:endParaRPr>
          </a:p>
          <a:p>
            <a:r>
              <a:rPr lang="en-US" altLang="zh-CN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Chemistry  History     Art </a:t>
            </a:r>
            <a:r>
              <a:rPr lang="en-US" altLang="zh-CN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Geography</a:t>
            </a:r>
            <a:endParaRPr lang="en-US" altLang="zh-CN" sz="20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</a:endParaRPr>
          </a:p>
        </p:txBody>
      </p:sp>
      <p:sp>
        <p:nvSpPr>
          <p:cNvPr id="28" name="AutoShape 3"/>
          <p:cNvSpPr>
            <a:spLocks noChangeArrowheads="1"/>
          </p:cNvSpPr>
          <p:nvPr/>
        </p:nvSpPr>
        <p:spPr bwMode="auto">
          <a:xfrm>
            <a:off x="285720" y="285728"/>
            <a:ext cx="2428892" cy="714380"/>
          </a:xfrm>
          <a:prstGeom prst="roundRect">
            <a:avLst>
              <a:gd name="adj" fmla="val 16667"/>
            </a:avLst>
          </a:prstGeom>
          <a:solidFill>
            <a:schemeClr val="tx2"/>
          </a:solidFill>
          <a:ln w="9525">
            <a:noFill/>
            <a:round/>
          </a:ln>
          <a:effectLst/>
        </p:spPr>
        <p:txBody>
          <a:bodyPr wrap="none" anchor="ctr"/>
          <a:lstStyle/>
          <a:p>
            <a:r>
              <a:rPr lang="en-US" altLang="zh-CN" sz="2400" dirty="0" smtClean="0">
                <a:solidFill>
                  <a:schemeClr val="bg1"/>
                </a:solidFill>
                <a:latin typeface="Broadway" panose="04040905080B02020502" pitchFamily="82" charset="0"/>
              </a:rPr>
              <a:t>Comparison</a:t>
            </a:r>
            <a:endParaRPr lang="zh-CN" altLang="en-US" sz="2400" dirty="0">
              <a:solidFill>
                <a:schemeClr val="bg1"/>
              </a:solidFill>
              <a:latin typeface="Broadway" panose="04040905080B02020502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3.7037E-6 L -3.61111E-6 0.25209 " pathEditMode="relative" rAng="0" ptsTypes="AA">
                                      <p:cBhvr>
                                        <p:cTn id="3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6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1.85185E-6 L 0.00208 0.25139 " pathEditMode="relative" rAng="0" ptsTypes="AA">
                                      <p:cBhvr>
                                        <p:cTn id="3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" y="1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  <p:bldP spid="27" grpId="0" animBg="1"/>
      <p:bldP spid="30" grpId="0"/>
      <p:bldP spid="31" grpId="0"/>
      <p:bldP spid="1030" grpId="0" animBg="1"/>
      <p:bldP spid="34" grpId="0"/>
      <p:bldP spid="35" grpId="0"/>
      <p:bldP spid="3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hp\Desktop\PPT-2.jp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" y="1411"/>
            <a:ext cx="9144000" cy="6858000"/>
          </a:xfrm>
          <a:prstGeom prst="rect">
            <a:avLst/>
          </a:prstGeom>
          <a:noFill/>
        </p:spPr>
      </p:pic>
      <p:grpSp>
        <p:nvGrpSpPr>
          <p:cNvPr id="49" name="组合 48"/>
          <p:cNvGrpSpPr/>
          <p:nvPr/>
        </p:nvGrpSpPr>
        <p:grpSpPr>
          <a:xfrm>
            <a:off x="3222933" y="1451753"/>
            <a:ext cx="5000660" cy="2162175"/>
            <a:chOff x="3214678" y="1838468"/>
            <a:chExt cx="5000660" cy="2162175"/>
          </a:xfrm>
        </p:grpSpPr>
        <p:cxnSp>
          <p:nvCxnSpPr>
            <p:cNvPr id="1033" name="AutoShape 9"/>
            <p:cNvCxnSpPr>
              <a:cxnSpLocks noChangeShapeType="1"/>
            </p:cNvCxnSpPr>
            <p:nvPr/>
          </p:nvCxnSpPr>
          <p:spPr bwMode="auto">
            <a:xfrm>
              <a:off x="3214678" y="2128368"/>
              <a:ext cx="0" cy="1514946"/>
            </a:xfrm>
            <a:prstGeom prst="straightConnector1">
              <a:avLst/>
            </a:prstGeom>
            <a:noFill/>
            <a:ln w="3175">
              <a:solidFill>
                <a:srgbClr val="000000"/>
              </a:solidFill>
              <a:round/>
            </a:ln>
            <a:effectLst/>
          </p:spPr>
        </p:cxnSp>
        <p:cxnSp>
          <p:nvCxnSpPr>
            <p:cNvPr id="1034" name="AutoShape 10"/>
            <p:cNvCxnSpPr>
              <a:cxnSpLocks noChangeShapeType="1"/>
            </p:cNvCxnSpPr>
            <p:nvPr/>
          </p:nvCxnSpPr>
          <p:spPr bwMode="auto">
            <a:xfrm>
              <a:off x="3214678" y="2128368"/>
              <a:ext cx="434300" cy="0"/>
            </a:xfrm>
            <a:prstGeom prst="straightConnector1">
              <a:avLst/>
            </a:prstGeom>
            <a:noFill/>
            <a:ln w="3175">
              <a:solidFill>
                <a:srgbClr val="000000"/>
              </a:solidFill>
              <a:round/>
            </a:ln>
            <a:effectLst/>
          </p:spPr>
        </p:cxnSp>
        <p:cxnSp>
          <p:nvCxnSpPr>
            <p:cNvPr id="1035" name="AutoShape 11"/>
            <p:cNvCxnSpPr>
              <a:cxnSpLocks noChangeShapeType="1"/>
            </p:cNvCxnSpPr>
            <p:nvPr/>
          </p:nvCxnSpPr>
          <p:spPr bwMode="auto">
            <a:xfrm>
              <a:off x="3214678" y="3643314"/>
              <a:ext cx="434300" cy="0"/>
            </a:xfrm>
            <a:prstGeom prst="straightConnector1">
              <a:avLst/>
            </a:prstGeom>
            <a:noFill/>
            <a:ln w="3175">
              <a:solidFill>
                <a:srgbClr val="000000"/>
              </a:solidFill>
              <a:round/>
            </a:ln>
            <a:effectLst/>
          </p:spPr>
        </p:cxnSp>
        <p:sp>
          <p:nvSpPr>
            <p:cNvPr id="1036" name="Rectangle 12"/>
            <p:cNvSpPr>
              <a:spLocks noChangeArrowheads="1"/>
            </p:cNvSpPr>
            <p:nvPr/>
          </p:nvSpPr>
          <p:spPr bwMode="auto">
            <a:xfrm>
              <a:off x="3643303" y="1838468"/>
              <a:ext cx="2072005" cy="590550"/>
            </a:xfrm>
            <a:prstGeom prst="rect">
              <a:avLst/>
            </a:prstGeom>
            <a:noFill/>
            <a:ln w="3175" algn="ctr">
              <a:solidFill>
                <a:srgbClr val="000000"/>
              </a:solidFill>
              <a:miter lim="800000"/>
            </a:ln>
            <a:effectLst/>
          </p:spPr>
          <p:txBody>
            <a:bodyPr vert="horz" wrap="square" lIns="91440" tIns="45720" rIns="91440" bIns="45720" numCol="1" anchor="t" anchorCtr="0" compatLnSpc="1"/>
            <a:lstStyle/>
            <a:p>
              <a:pPr algn="l" fontAlgn="base">
                <a:lnSpc>
                  <a:spcPct val="88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aramond" panose="02020404030301010803" pitchFamily="18" charset="0"/>
                </a:rPr>
                <a:t>Students</a:t>
              </a:r>
              <a:r>
                <a:rPr lang="zh-CN" altLang="en-US" sz="2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aramond" panose="02020404030301010803" pitchFamily="18" charset="0"/>
                </a:rPr>
                <a:t>  </a:t>
              </a:r>
              <a:r>
                <a:rPr kumimoji="0" lang="en-US" altLang="zh-CN" sz="20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aramond" panose="02020404030301010803" pitchFamily="18" charset="0"/>
                  <a:ea typeface="宋体" panose="02010600030101010101" pitchFamily="2" charset="-122"/>
                  <a:cs typeface="宋体" panose="02010600030101010101" pitchFamily="2" charset="-122"/>
                </a:rPr>
                <a:t>moving </a:t>
              </a:r>
              <a:r>
                <a:rPr kumimoji="0" lang="en-US" altLang="zh-CN" sz="20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aramond" panose="02020404030301010803" pitchFamily="18" charset="0"/>
                  <a:ea typeface="宋体" panose="02010600030101010101" pitchFamily="2" charset="-122"/>
                  <a:cs typeface="宋体" panose="02010600030101010101" pitchFamily="2" charset="-122"/>
                </a:rPr>
                <a:t>around</a:t>
              </a:r>
              <a:endParaRPr kumimoji="0" lang="zh-CN" altLang="zh-CN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  <p:sp>
          <p:nvSpPr>
            <p:cNvPr id="1037" name="Rectangle 13"/>
            <p:cNvSpPr>
              <a:spLocks noChangeArrowheads="1"/>
            </p:cNvSpPr>
            <p:nvPr/>
          </p:nvSpPr>
          <p:spPr bwMode="auto">
            <a:xfrm>
              <a:off x="5770847" y="1857365"/>
              <a:ext cx="1997782" cy="590400"/>
            </a:xfrm>
            <a:prstGeom prst="rect">
              <a:avLst/>
            </a:prstGeom>
            <a:noFill/>
            <a:ln w="3175" algn="ctr">
              <a:solidFill>
                <a:srgbClr val="000000"/>
              </a:solidFill>
              <a:miter lim="800000"/>
            </a:ln>
            <a:effectLst/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just" defTabSz="914400" rtl="0" eaLnBrk="1" fontAlgn="base" latinLnBrk="0" hangingPunct="1">
                <a:lnSpc>
                  <a:spcPct val="88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20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aramond" panose="02020404030301010803" pitchFamily="18" charset="0"/>
                  <a:ea typeface="宋体" panose="02010600030101010101" pitchFamily="2" charset="-122"/>
                  <a:cs typeface="宋体" panose="02010600030101010101" pitchFamily="2" charset="-122"/>
                </a:rPr>
                <a:t>______________ moving around</a:t>
              </a:r>
              <a:endParaRPr kumimoji="0" lang="en-US" altLang="zh-CN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ea typeface="宋体" panose="02010600030101010101" pitchFamily="2" charset="-122"/>
                <a:cs typeface="宋体" panose="02010600030101010101" pitchFamily="2" charset="-122"/>
              </a:endParaRPr>
            </a:p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zh-CN" altLang="zh-CN" sz="1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  <p:grpSp>
          <p:nvGrpSpPr>
            <p:cNvPr id="4" name="Group 14"/>
            <p:cNvGrpSpPr/>
            <p:nvPr/>
          </p:nvGrpSpPr>
          <p:grpSpPr bwMode="auto">
            <a:xfrm flipH="1">
              <a:off x="7781038" y="2109010"/>
              <a:ext cx="434300" cy="1534303"/>
              <a:chOff x="2930" y="5180"/>
              <a:chExt cx="350" cy="980"/>
            </a:xfrm>
          </p:grpSpPr>
          <p:cxnSp>
            <p:nvCxnSpPr>
              <p:cNvPr id="1039" name="AutoShape 15"/>
              <p:cNvCxnSpPr>
                <a:cxnSpLocks noChangeShapeType="1"/>
              </p:cNvCxnSpPr>
              <p:nvPr/>
            </p:nvCxnSpPr>
            <p:spPr bwMode="auto">
              <a:xfrm>
                <a:off x="2930" y="5180"/>
                <a:ext cx="0" cy="980"/>
              </a:xfrm>
              <a:prstGeom prst="straightConnector1">
                <a:avLst/>
              </a:prstGeom>
              <a:noFill/>
              <a:ln w="3175">
                <a:solidFill>
                  <a:srgbClr val="000000"/>
                </a:solidFill>
                <a:round/>
              </a:ln>
              <a:effectLst/>
            </p:spPr>
          </p:cxnSp>
          <p:cxnSp>
            <p:nvCxnSpPr>
              <p:cNvPr id="1040" name="AutoShape 16"/>
              <p:cNvCxnSpPr>
                <a:cxnSpLocks noChangeShapeType="1"/>
              </p:cNvCxnSpPr>
              <p:nvPr/>
            </p:nvCxnSpPr>
            <p:spPr bwMode="auto">
              <a:xfrm>
                <a:off x="2930" y="5180"/>
                <a:ext cx="350" cy="0"/>
              </a:xfrm>
              <a:prstGeom prst="straightConnector1">
                <a:avLst/>
              </a:prstGeom>
              <a:noFill/>
              <a:ln w="3175">
                <a:solidFill>
                  <a:srgbClr val="000000"/>
                </a:solidFill>
                <a:round/>
              </a:ln>
              <a:effectLst/>
            </p:spPr>
          </p:cxnSp>
          <p:cxnSp>
            <p:nvCxnSpPr>
              <p:cNvPr id="1041" name="AutoShape 17"/>
              <p:cNvCxnSpPr>
                <a:cxnSpLocks noChangeShapeType="1"/>
              </p:cNvCxnSpPr>
              <p:nvPr/>
            </p:nvCxnSpPr>
            <p:spPr bwMode="auto">
              <a:xfrm>
                <a:off x="2930" y="6160"/>
                <a:ext cx="350" cy="0"/>
              </a:xfrm>
              <a:prstGeom prst="straightConnector1">
                <a:avLst/>
              </a:prstGeom>
              <a:noFill/>
              <a:ln w="3175">
                <a:solidFill>
                  <a:srgbClr val="000000"/>
                </a:solidFill>
                <a:round/>
              </a:ln>
              <a:effectLst/>
            </p:spPr>
          </p:cxnSp>
        </p:grpSp>
        <p:sp>
          <p:nvSpPr>
            <p:cNvPr id="1042" name="Rectangle 18"/>
            <p:cNvSpPr>
              <a:spLocks noChangeArrowheads="1"/>
            </p:cNvSpPr>
            <p:nvPr/>
          </p:nvSpPr>
          <p:spPr bwMode="auto">
            <a:xfrm>
              <a:off x="3643303" y="2571893"/>
              <a:ext cx="2072005" cy="590550"/>
            </a:xfrm>
            <a:prstGeom prst="rect">
              <a:avLst/>
            </a:prstGeom>
            <a:noFill/>
            <a:ln w="3175" algn="ctr">
              <a:solidFill>
                <a:srgbClr val="000000"/>
              </a:solidFill>
              <a:miter lim="800000"/>
            </a:ln>
            <a:effectLst/>
          </p:spPr>
          <p:txBody>
            <a:bodyPr vert="horz" wrap="square" lIns="91440" tIns="45720" rIns="91440" bIns="45720" numCol="1" anchor="t" anchorCtr="0" compatLnSpc="1"/>
            <a:lstStyle/>
            <a:p>
              <a:pPr algn="just" fontAlgn="base">
                <a:lnSpc>
                  <a:spcPct val="96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kumimoji="0" lang="en-US" altLang="zh-CN" sz="20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aramond" panose="02020404030301010803" pitchFamily="18" charset="0"/>
                  <a:ea typeface="宋体" panose="02010600030101010101" pitchFamily="2" charset="-122"/>
                  <a:cs typeface="宋体" panose="02010600030101010101" pitchFamily="2" charset="-122"/>
                </a:rPr>
                <a:t>About </a:t>
              </a:r>
              <a:r>
                <a:rPr lang="en-US" altLang="zh-CN" sz="2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aramond" panose="02020404030301010803" pitchFamily="18" charset="0"/>
                </a:rPr>
                <a:t>20</a:t>
              </a:r>
              <a:endParaRPr kumimoji="0" lang="en-US" altLang="zh-CN" sz="200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ea typeface="宋体" panose="02010600030101010101" pitchFamily="2" charset="-122"/>
                <a:cs typeface="宋体" panose="02010600030101010101" pitchFamily="2" charset="-122"/>
              </a:endParaRPr>
            </a:p>
            <a:p>
              <a:pPr marL="0" marR="0" lvl="0" indent="0" algn="just" defTabSz="914400" rtl="0" eaLnBrk="1" fontAlgn="base" latinLnBrk="0" hangingPunct="1">
                <a:lnSpc>
                  <a:spcPct val="96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20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aramond" panose="02020404030301010803" pitchFamily="18" charset="0"/>
                  <a:ea typeface="宋体" panose="02010600030101010101" pitchFamily="2" charset="-122"/>
                  <a:cs typeface="宋体" panose="02010600030101010101" pitchFamily="2" charset="-122"/>
                </a:rPr>
                <a:t>students per class </a:t>
              </a:r>
              <a:endParaRPr kumimoji="0" lang="zh-CN" altLang="zh-CN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  <p:sp>
          <p:nvSpPr>
            <p:cNvPr id="1043" name="Rectangle 19"/>
            <p:cNvSpPr>
              <a:spLocks noChangeArrowheads="1"/>
            </p:cNvSpPr>
            <p:nvPr/>
          </p:nvSpPr>
          <p:spPr bwMode="auto">
            <a:xfrm>
              <a:off x="5770847" y="2552848"/>
              <a:ext cx="2016395" cy="590400"/>
            </a:xfrm>
            <a:prstGeom prst="rect">
              <a:avLst/>
            </a:prstGeom>
            <a:noFill/>
            <a:ln w="3175" algn="ctr">
              <a:solidFill>
                <a:srgbClr val="000000"/>
              </a:solidFill>
              <a:miter lim="800000"/>
            </a:ln>
            <a:effectLst/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just" defTabSz="914400" rtl="0" eaLnBrk="1" fontAlgn="base" latinLnBrk="0" hangingPunct="1">
                <a:lnSpc>
                  <a:spcPct val="96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20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aramond" panose="02020404030301010803" pitchFamily="18" charset="0"/>
                  <a:ea typeface="宋体" panose="02010600030101010101" pitchFamily="2" charset="-122"/>
                  <a:cs typeface="宋体" panose="02010600030101010101" pitchFamily="2" charset="-122"/>
                </a:rPr>
                <a:t>About ________</a:t>
              </a:r>
              <a:endParaRPr kumimoji="0" lang="en-US" altLang="zh-CN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ea typeface="宋体" panose="02010600030101010101" pitchFamily="2" charset="-122"/>
                <a:cs typeface="宋体" panose="02010600030101010101" pitchFamily="2" charset="-122"/>
              </a:endParaRPr>
            </a:p>
            <a:p>
              <a:pPr marL="0" marR="0" lvl="0" indent="0" algn="just" defTabSz="914400" rtl="0" eaLnBrk="1" fontAlgn="base" latinLnBrk="0" hangingPunct="1">
                <a:lnSpc>
                  <a:spcPct val="96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20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aramond" panose="02020404030301010803" pitchFamily="18" charset="0"/>
                  <a:ea typeface="宋体" panose="02010600030101010101" pitchFamily="2" charset="-122"/>
                  <a:cs typeface="宋体" panose="02010600030101010101" pitchFamily="2" charset="-122"/>
                </a:rPr>
                <a:t>students per class </a:t>
              </a:r>
              <a:endParaRPr kumimoji="0" lang="en-US" altLang="zh-CN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ea typeface="宋体" panose="02010600030101010101" pitchFamily="2" charset="-122"/>
                <a:cs typeface="宋体" panose="02010600030101010101" pitchFamily="2" charset="-122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zh-CN" altLang="zh-CN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  <p:sp>
          <p:nvSpPr>
            <p:cNvPr id="42" name="Rectangle 18"/>
            <p:cNvSpPr>
              <a:spLocks noChangeArrowheads="1"/>
            </p:cNvSpPr>
            <p:nvPr/>
          </p:nvSpPr>
          <p:spPr bwMode="auto">
            <a:xfrm>
              <a:off x="3643303" y="3338973"/>
              <a:ext cx="2072005" cy="661670"/>
            </a:xfrm>
            <a:prstGeom prst="rect">
              <a:avLst/>
            </a:prstGeom>
            <a:noFill/>
            <a:ln w="3175" algn="ctr">
              <a:solidFill>
                <a:srgbClr val="000000"/>
              </a:solidFill>
              <a:miter lim="800000"/>
            </a:ln>
            <a:effectLst/>
          </p:spPr>
          <p:txBody>
            <a:bodyPr vert="horz" wrap="square" lIns="91440" tIns="45720" rIns="91440" bIns="45720" numCol="1" anchor="t" anchorCtr="0" compatLnSpc="1"/>
            <a:lstStyle/>
            <a:p>
              <a:pPr lvl="0" algn="just" fontAlgn="base">
                <a:lnSpc>
                  <a:spcPct val="96000"/>
                </a:lnSpc>
                <a:buClrTx/>
                <a:buSzTx/>
                <a:buFontTx/>
              </a:pPr>
              <a:r>
                <a:rPr lang="en-US" altLang="zh-CN" sz="2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aramond" panose="02020404030301010803" pitchFamily="18" charset="0"/>
                </a:rPr>
                <a:t>Class discussion:</a:t>
              </a:r>
              <a:r>
                <a:rPr lang="en-US" altLang="zh-CN" sz="2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aramond" panose="02020404030301010803" pitchFamily="18" charset="0"/>
                  <a:ea typeface="宋体" panose="02010600030101010101" pitchFamily="2" charset="-122"/>
                  <a:cs typeface="宋体" panose="02010600030101010101" pitchFamily="2" charset="-122"/>
                </a:rPr>
                <a:t> </a:t>
              </a:r>
              <a:r>
                <a:rPr lang="en-US" altLang="zh-CN" sz="2000" dirty="0" smtClean="0">
                  <a:ln>
                    <a:noFill/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aramond" panose="02020404030301010803" pitchFamily="18" charset="0"/>
                  <a:ea typeface="宋体" panose="02010600030101010101" pitchFamily="2" charset="-122"/>
                  <a:cs typeface="宋体" panose="02010600030101010101" pitchFamily="2" charset="-122"/>
                </a:rPr>
                <a:t>very important</a:t>
              </a:r>
              <a:endParaRPr kumimoji="0" lang="en-US" altLang="zh-CN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  <p:sp>
          <p:nvSpPr>
            <p:cNvPr id="43" name="Rectangle 18"/>
            <p:cNvSpPr>
              <a:spLocks noChangeArrowheads="1"/>
            </p:cNvSpPr>
            <p:nvPr/>
          </p:nvSpPr>
          <p:spPr bwMode="auto">
            <a:xfrm>
              <a:off x="5775810" y="3338666"/>
              <a:ext cx="2010900" cy="661838"/>
            </a:xfrm>
            <a:prstGeom prst="rect">
              <a:avLst/>
            </a:prstGeom>
            <a:noFill/>
            <a:ln w="3175" algn="ctr">
              <a:solidFill>
                <a:srgbClr val="000000"/>
              </a:solidFill>
              <a:miter lim="800000"/>
            </a:ln>
            <a:effectLst/>
          </p:spPr>
          <p:txBody>
            <a:bodyPr vert="horz" wrap="square" lIns="91440" tIns="45720" rIns="91440" bIns="45720" numCol="1" anchor="t" anchorCtr="0" compatLnSpc="1"/>
            <a:lstStyle/>
            <a:p>
              <a:pPr lvl="0" algn="just" fontAlgn="base">
                <a:lnSpc>
                  <a:spcPct val="96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aramond" panose="02020404030301010803" pitchFamily="18" charset="0"/>
                </a:rPr>
                <a:t>Class discussion:</a:t>
              </a:r>
              <a:r>
                <a:rPr lang="en-US" altLang="zh-CN" sz="2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aramond" panose="02020404030301010803" pitchFamily="18" charset="0"/>
                  <a:ea typeface="宋体" panose="02010600030101010101" pitchFamily="2" charset="-122"/>
                  <a:cs typeface="宋体" panose="02010600030101010101" pitchFamily="2" charset="-122"/>
                </a:rPr>
                <a:t> </a:t>
              </a:r>
              <a:r>
                <a:rPr lang="en-US" altLang="zh-CN" sz="2000" b="1" dirty="0" smtClean="0">
                  <a:latin typeface="Garamond" panose="02020404030301010803" pitchFamily="18" charset="0"/>
                </a:rPr>
                <a:t>_</a:t>
              </a:r>
              <a:r>
                <a:rPr lang="en-US" altLang="zh-CN" sz="2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aramond" panose="02020404030301010803" pitchFamily="18" charset="0"/>
                  <a:ea typeface="宋体" panose="02010600030101010101" pitchFamily="2" charset="-122"/>
                  <a:cs typeface="宋体" panose="02010600030101010101" pitchFamily="2" charset="-122"/>
                </a:rPr>
                <a:t>_</a:t>
              </a:r>
              <a:r>
                <a:rPr lang="en-US" altLang="zh-CN" sz="2000" b="1" dirty="0" smtClean="0">
                  <a:latin typeface="Garamond" panose="02020404030301010803" pitchFamily="18" charset="0"/>
                </a:rPr>
                <a:t>___________</a:t>
              </a:r>
              <a:endParaRPr kumimoji="0" lang="zh-CN" altLang="zh-CN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  <p:cxnSp>
          <p:nvCxnSpPr>
            <p:cNvPr id="47" name="AutoShape 10"/>
            <p:cNvCxnSpPr>
              <a:cxnSpLocks noChangeShapeType="1"/>
            </p:cNvCxnSpPr>
            <p:nvPr/>
          </p:nvCxnSpPr>
          <p:spPr bwMode="auto">
            <a:xfrm>
              <a:off x="3214678" y="2857496"/>
              <a:ext cx="434300" cy="0"/>
            </a:xfrm>
            <a:prstGeom prst="straightConnector1">
              <a:avLst/>
            </a:prstGeom>
            <a:noFill/>
            <a:ln w="3175">
              <a:solidFill>
                <a:srgbClr val="000000"/>
              </a:solidFill>
              <a:round/>
            </a:ln>
            <a:effectLst/>
          </p:spPr>
        </p:cxnSp>
        <p:cxnSp>
          <p:nvCxnSpPr>
            <p:cNvPr id="48" name="AutoShape 10"/>
            <p:cNvCxnSpPr>
              <a:cxnSpLocks noChangeShapeType="1"/>
            </p:cNvCxnSpPr>
            <p:nvPr/>
          </p:nvCxnSpPr>
          <p:spPr bwMode="auto">
            <a:xfrm>
              <a:off x="7781038" y="2857496"/>
              <a:ext cx="434300" cy="0"/>
            </a:xfrm>
            <a:prstGeom prst="straightConnector1">
              <a:avLst/>
            </a:prstGeom>
            <a:noFill/>
            <a:ln w="3175">
              <a:solidFill>
                <a:srgbClr val="000000"/>
              </a:solidFill>
              <a:round/>
            </a:ln>
            <a:effectLst/>
          </p:spPr>
        </p:cxnSp>
      </p:grpSp>
      <p:sp>
        <p:nvSpPr>
          <p:cNvPr id="17" name="流程图: 终止 16"/>
          <p:cNvSpPr/>
          <p:nvPr/>
        </p:nvSpPr>
        <p:spPr>
          <a:xfrm>
            <a:off x="79661" y="2180469"/>
            <a:ext cx="2375922" cy="576064"/>
          </a:xfrm>
          <a:prstGeom prst="flowChartTerminator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Classes</a:t>
            </a:r>
            <a:endParaRPr lang="zh-CN" altLang="en-US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流程图: 终止 18"/>
          <p:cNvSpPr/>
          <p:nvPr/>
        </p:nvSpPr>
        <p:spPr>
          <a:xfrm>
            <a:off x="79661" y="3899541"/>
            <a:ext cx="2375922" cy="576064"/>
          </a:xfrm>
          <a:prstGeom prst="flowChartTerminator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Homework</a:t>
            </a:r>
            <a:endParaRPr lang="zh-CN" altLang="en-US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流程图: 终止 20"/>
          <p:cNvSpPr/>
          <p:nvPr/>
        </p:nvSpPr>
        <p:spPr>
          <a:xfrm>
            <a:off x="79661" y="4899673"/>
            <a:ext cx="2375922" cy="576064"/>
          </a:xfrm>
          <a:prstGeom prst="flowChartTerminator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School lunch</a:t>
            </a:r>
            <a:endParaRPr lang="zh-CN" altLang="en-US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十边形 22"/>
          <p:cNvSpPr/>
          <p:nvPr/>
        </p:nvSpPr>
        <p:spPr>
          <a:xfrm>
            <a:off x="3865875" y="800186"/>
            <a:ext cx="1214446" cy="599025"/>
          </a:xfrm>
          <a:prstGeom prst="decagon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UK</a:t>
            </a:r>
            <a:endParaRPr lang="zh-CN" altLang="en-US" sz="24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24" name="十边形 23"/>
          <p:cNvSpPr/>
          <p:nvPr/>
        </p:nvSpPr>
        <p:spPr>
          <a:xfrm>
            <a:off x="6294767" y="756269"/>
            <a:ext cx="1214446" cy="599025"/>
          </a:xfrm>
          <a:prstGeom prst="decagon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China</a:t>
            </a:r>
            <a:endParaRPr lang="zh-CN" altLang="en-US" sz="24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5294635" y="756269"/>
            <a:ext cx="70884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32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vs</a:t>
            </a:r>
            <a:endParaRPr lang="zh-CN" altLang="en-US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流程图: 终止 50"/>
          <p:cNvSpPr/>
          <p:nvPr/>
        </p:nvSpPr>
        <p:spPr>
          <a:xfrm>
            <a:off x="79661" y="2180469"/>
            <a:ext cx="2375922" cy="576064"/>
          </a:xfrm>
          <a:prstGeom prst="flowChartTerminator">
            <a:avLst/>
          </a:prstGeom>
          <a:solidFill>
            <a:srgbClr val="FF660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Classes</a:t>
            </a:r>
            <a:endParaRPr lang="zh-CN" altLang="en-US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6080453" y="1427729"/>
            <a:ext cx="17859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Teachers</a:t>
            </a:r>
            <a:endParaRPr lang="zh-CN" altLang="en-US" sz="2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6723395" y="2142109"/>
            <a:ext cx="928694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30</a:t>
            </a:r>
            <a:r>
              <a:rPr lang="en-US" altLang="zh-CN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–</a:t>
            </a:r>
            <a:r>
              <a:rPr lang="en-US" altLang="zh-CN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60</a:t>
            </a:r>
            <a:endParaRPr lang="zh-CN" altLang="en-US" sz="2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6294764" y="3214689"/>
            <a:ext cx="178595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ClrTx/>
              <a:buSzTx/>
              <a:buFontTx/>
            </a:pPr>
            <a:r>
              <a:rPr lang="en-US" altLang="zh-CN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optional </a:t>
            </a:r>
            <a:endParaRPr lang="en-US" altLang="zh-CN" sz="20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</a:endParaRPr>
          </a:p>
        </p:txBody>
      </p:sp>
      <p:sp>
        <p:nvSpPr>
          <p:cNvPr id="59" name="流程图: 终止 58"/>
          <p:cNvSpPr/>
          <p:nvPr/>
        </p:nvSpPr>
        <p:spPr>
          <a:xfrm>
            <a:off x="79661" y="3904101"/>
            <a:ext cx="2375922" cy="576064"/>
          </a:xfrm>
          <a:prstGeom prst="flowChartTerminator">
            <a:avLst/>
          </a:prstGeom>
          <a:solidFill>
            <a:srgbClr val="FF660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Homework</a:t>
            </a:r>
            <a:endParaRPr lang="zh-CN" altLang="en-US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" name="矩形 59"/>
          <p:cNvSpPr/>
          <p:nvPr/>
        </p:nvSpPr>
        <p:spPr>
          <a:xfrm>
            <a:off x="3008619" y="3975539"/>
            <a:ext cx="557216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Britannic Bold" panose="020B0903060703020204" pitchFamily="34" charset="0"/>
              </a:rPr>
              <a:t>	         			</a:t>
            </a:r>
            <a:r>
              <a:rPr lang="en-US" sz="2000" dirty="0" smtClean="0">
                <a:solidFill>
                  <a:srgbClr val="C00000"/>
                </a:solidFill>
                <a:latin typeface="Britannic Bold" panose="020B0903060703020204" pitchFamily="34" charset="0"/>
              </a:rPr>
              <a:t>More</a:t>
            </a:r>
            <a:endParaRPr lang="zh-CN" altLang="en-US" sz="2000" dirty="0">
              <a:solidFill>
                <a:srgbClr val="C00000"/>
              </a:solidFill>
              <a:latin typeface="Britannic Bold" panose="020B0903060703020204" pitchFamily="34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3294371" y="3975539"/>
            <a:ext cx="1285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 smtClean="0">
                <a:latin typeface="Garamond" panose="02020404030301010803" pitchFamily="18" charset="0"/>
              </a:rPr>
              <a:t>Less  </a:t>
            </a:r>
            <a:r>
              <a:rPr lang="en-US" altLang="zh-CN" sz="2000" dirty="0" smtClean="0">
                <a:latin typeface="Broadway" panose="04040905080B02020502" pitchFamily="82" charset="0"/>
              </a:rPr>
              <a:t> </a:t>
            </a:r>
            <a:endParaRPr lang="zh-CN" altLang="en-US" sz="2000" dirty="0">
              <a:latin typeface="Broadway" panose="04040905080B02020502" pitchFamily="82" charset="0"/>
            </a:endParaRPr>
          </a:p>
        </p:txBody>
      </p:sp>
      <p:sp>
        <p:nvSpPr>
          <p:cNvPr id="62" name="流程图: 终止 61"/>
          <p:cNvSpPr/>
          <p:nvPr/>
        </p:nvSpPr>
        <p:spPr>
          <a:xfrm>
            <a:off x="61193" y="4899673"/>
            <a:ext cx="2375922" cy="576064"/>
          </a:xfrm>
          <a:prstGeom prst="flowChartTerminator">
            <a:avLst/>
          </a:prstGeom>
          <a:solidFill>
            <a:srgbClr val="FF660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School lunch</a:t>
            </a:r>
            <a:endParaRPr lang="zh-CN" altLang="en-US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3" name="矩形 62"/>
          <p:cNvSpPr/>
          <p:nvPr/>
        </p:nvSpPr>
        <p:spPr>
          <a:xfrm>
            <a:off x="3222625" y="4613910"/>
            <a:ext cx="3218815" cy="10147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000" b="1" dirty="0" smtClean="0">
                <a:latin typeface="Garamond" panose="02020404030301010803" pitchFamily="18" charset="0"/>
              </a:rPr>
              <a:t>lots of options, including bread and butter, chicken and puddings	</a:t>
            </a:r>
            <a:r>
              <a:rPr lang="en-US" sz="2000" dirty="0" smtClean="0">
                <a:latin typeface="Britannic Bold" panose="020B0903060703020204" pitchFamily="34" charset="0"/>
              </a:rPr>
              <a:t>	</a:t>
            </a:r>
            <a:endParaRPr lang="zh-CN" altLang="en-US" sz="2000" dirty="0">
              <a:solidFill>
                <a:srgbClr val="C00000"/>
              </a:solidFill>
              <a:latin typeface="Britannic Bold" panose="020B0903060703020204" pitchFamily="34" charset="0"/>
            </a:endParaRPr>
          </a:p>
        </p:txBody>
      </p:sp>
      <p:sp>
        <p:nvSpPr>
          <p:cNvPr id="38" name="AutoShape 3"/>
          <p:cNvSpPr>
            <a:spLocks noChangeArrowheads="1"/>
          </p:cNvSpPr>
          <p:nvPr/>
        </p:nvSpPr>
        <p:spPr bwMode="auto">
          <a:xfrm>
            <a:off x="285720" y="285728"/>
            <a:ext cx="2428892" cy="714380"/>
          </a:xfrm>
          <a:prstGeom prst="roundRect">
            <a:avLst>
              <a:gd name="adj" fmla="val 16667"/>
            </a:avLst>
          </a:prstGeom>
          <a:solidFill>
            <a:schemeClr val="tx2"/>
          </a:solidFill>
          <a:ln w="9525">
            <a:noFill/>
            <a:round/>
          </a:ln>
          <a:effectLst/>
        </p:spPr>
        <p:txBody>
          <a:bodyPr wrap="none" anchor="ctr"/>
          <a:lstStyle/>
          <a:p>
            <a:r>
              <a:rPr lang="en-US" altLang="zh-CN" sz="2400" dirty="0" smtClean="0">
                <a:solidFill>
                  <a:schemeClr val="bg1"/>
                </a:solidFill>
                <a:latin typeface="Broadway" panose="04040905080B02020502" pitchFamily="82" charset="0"/>
              </a:rPr>
              <a:t>Comparison</a:t>
            </a:r>
            <a:endParaRPr lang="zh-CN" altLang="en-US" sz="2400" dirty="0">
              <a:solidFill>
                <a:schemeClr val="bg1"/>
              </a:solidFill>
              <a:latin typeface="Broadway" panose="04040905080B02020502" pitchFamily="82" charset="0"/>
            </a:endParaRPr>
          </a:p>
        </p:txBody>
      </p:sp>
      <p:sp>
        <p:nvSpPr>
          <p:cNvPr id="39" name="流程图: 终止 38"/>
          <p:cNvSpPr/>
          <p:nvPr/>
        </p:nvSpPr>
        <p:spPr>
          <a:xfrm>
            <a:off x="98129" y="5791900"/>
            <a:ext cx="2375922" cy="576064"/>
          </a:xfrm>
          <a:prstGeom prst="flowChartTerminator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Clubs</a:t>
            </a:r>
            <a:endParaRPr lang="zh-CN" altLang="en-US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流程图: 终止 39"/>
          <p:cNvSpPr/>
          <p:nvPr/>
        </p:nvSpPr>
        <p:spPr>
          <a:xfrm>
            <a:off x="79661" y="5796460"/>
            <a:ext cx="2375922" cy="576064"/>
          </a:xfrm>
          <a:prstGeom prst="flowChartTerminator">
            <a:avLst/>
          </a:prstGeom>
          <a:solidFill>
            <a:srgbClr val="FF660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Clubs</a:t>
            </a:r>
            <a:endParaRPr lang="zh-CN" altLang="en-US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3222625" y="5628640"/>
            <a:ext cx="3934460" cy="706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ClrTx/>
              <a:buSzTx/>
              <a:buFontTx/>
            </a:pPr>
            <a:r>
              <a:rPr lang="en-US" sz="2000" b="1" dirty="0" smtClean="0">
                <a:latin typeface="Garamond" panose="02020404030301010803" pitchFamily="18" charset="0"/>
              </a:rPr>
              <a:t>Many, including the Rugby Club and the Theatre Club</a:t>
            </a:r>
            <a:r>
              <a:rPr lang="en-US" altLang="zh-CN" sz="2000" b="1" dirty="0" smtClean="0">
                <a:latin typeface="Garamond" panose="02020404030301010803" pitchFamily="18" charset="0"/>
              </a:rPr>
              <a:t>	</a:t>
            </a:r>
            <a:endParaRPr lang="zh-CN" altLang="en-US" sz="2000" b="1" dirty="0">
              <a:latin typeface="Garamond" panose="02020404030301010803" pitchFamily="18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6866271" y="4899673"/>
            <a:ext cx="6429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>
                <a:solidFill>
                  <a:srgbClr val="C00000"/>
                </a:solidFill>
                <a:latin typeface="Broadway" panose="04040905080B02020502" pitchFamily="82" charset="0"/>
              </a:rPr>
              <a:t>?</a:t>
            </a:r>
            <a:endParaRPr lang="zh-CN" altLang="en-US" sz="2000" dirty="0">
              <a:solidFill>
                <a:srgbClr val="C00000"/>
              </a:solidFill>
              <a:latin typeface="Broadway" panose="04040905080B02020502" pitchFamily="82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6866271" y="5828367"/>
            <a:ext cx="6429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>
                <a:solidFill>
                  <a:srgbClr val="C00000"/>
                </a:solidFill>
                <a:latin typeface="Broadway" panose="04040905080B02020502" pitchFamily="82" charset="0"/>
              </a:rPr>
              <a:t>?</a:t>
            </a:r>
            <a:endParaRPr lang="zh-CN" altLang="en-US" sz="2000" dirty="0">
              <a:solidFill>
                <a:srgbClr val="C00000"/>
              </a:solidFill>
              <a:latin typeface="Broadway" panose="04040905080B02020502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bldLvl="0" animBg="1"/>
      <p:bldP spid="51" grpId="1" bldLvl="0" animBg="1"/>
      <p:bldP spid="53" grpId="0"/>
      <p:bldP spid="55" grpId="0"/>
      <p:bldP spid="58" grpId="0"/>
      <p:bldP spid="59" grpId="0" bldLvl="0" animBg="1"/>
      <p:bldP spid="59" grpId="1" bldLvl="0" animBg="1"/>
      <p:bldP spid="60" grpId="0"/>
      <p:bldP spid="61" grpId="0"/>
      <p:bldP spid="62" grpId="0" bldLvl="0" animBg="1"/>
      <p:bldP spid="62" grpId="1" bldLvl="0" animBg="1"/>
      <p:bldP spid="40" grpId="0" bldLvl="0" animBg="1"/>
      <p:bldP spid="44" grpId="0"/>
      <p:bldP spid="4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hp\Desktop\PPT-2.jp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" y="1411"/>
            <a:ext cx="9144000" cy="6858000"/>
          </a:xfrm>
          <a:prstGeom prst="rect">
            <a:avLst/>
          </a:prstGeom>
          <a:noFill/>
        </p:spPr>
      </p:pic>
      <p:sp>
        <p:nvSpPr>
          <p:cNvPr id="3" name="同侧圆角矩形 2"/>
          <p:cNvSpPr/>
          <p:nvPr/>
        </p:nvSpPr>
        <p:spPr>
          <a:xfrm>
            <a:off x="500034" y="1214422"/>
            <a:ext cx="6912768" cy="4968552"/>
          </a:xfrm>
          <a:prstGeom prst="round2SameRect">
            <a:avLst/>
          </a:prstGeom>
          <a:noFill/>
          <a:ln w="19050" cmpd="dbl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200000"/>
              </a:lnSpc>
            </a:pPr>
            <a:r>
              <a:rPr lang="en-US" altLang="zh-CN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  <a:endParaRPr lang="zh-CN" altLang="en-US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200000"/>
              </a:lnSpc>
            </a:pPr>
            <a:endParaRPr lang="zh-CN" alt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6643702" y="1428736"/>
            <a:ext cx="3240360" cy="440120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endParaRPr lang="en-US" altLang="zh-CN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altLang="zh-CN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endParaRPr lang="en-US" altLang="zh-CN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altLang="zh-CN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endParaRPr lang="en-US" altLang="zh-CN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altLang="zh-CN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endParaRPr lang="en-US" altLang="zh-CN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altLang="zh-CN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endParaRPr lang="en-US" altLang="zh-CN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altLang="zh-CN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en-US" altLang="zh-CN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altLang="zh-CN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endParaRPr lang="en-US" altLang="zh-CN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内容占位符 2"/>
          <p:cNvSpPr txBox="1"/>
          <p:nvPr/>
        </p:nvSpPr>
        <p:spPr>
          <a:xfrm>
            <a:off x="500034" y="600373"/>
            <a:ext cx="6643734" cy="4525963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60000"/>
              <a:buFont typeface="Wingdings 2" panose="05020102010507070707"/>
              <a:buNone/>
              <a:defRPr/>
            </a:pPr>
            <a:r>
              <a:rPr kumimoji="0" lang="en-US" altLang="zh-CN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raditional Arabic" panose="02020603050405020304" pitchFamily="18" charset="-78"/>
                <a:ea typeface="Meiryo" panose="020B0604030504040204" pitchFamily="34" charset="-128"/>
                <a:cs typeface="Traditional Arabic" panose="02020603050405020304" pitchFamily="18" charset="-78"/>
              </a:rPr>
              <a:t>  </a:t>
            </a:r>
            <a:endParaRPr kumimoji="0" lang="en-US" altLang="zh-CN" sz="40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raditional Arabic" panose="02020603050405020304" pitchFamily="18" charset="-78"/>
              <a:ea typeface="Meiryo" panose="020B0604030504040204" pitchFamily="34" charset="-128"/>
              <a:cs typeface="Traditional Arabic" panose="02020603050405020304" pitchFamily="18" charset="-78"/>
            </a:endParaRPr>
          </a:p>
          <a:p>
            <a:pPr marL="342900" lvl="0" indent="-342900" algn="l">
              <a:lnSpc>
                <a:spcPct val="130000"/>
              </a:lnSpc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u"/>
              <a:defRPr/>
            </a:pPr>
            <a:r>
              <a:rPr lang="en-US" altLang="zh-CN" sz="3200" dirty="0" smtClean="0">
                <a:latin typeface="Times New Roman" panose="02020603050405020304" pitchFamily="18" charset="0"/>
                <a:ea typeface="Meiryo" panose="020B0604030504040204" pitchFamily="34" charset="-128"/>
                <a:cs typeface="Times New Roman" panose="02020603050405020304" pitchFamily="18" charset="0"/>
              </a:rPr>
              <a:t>Some people think that school life in the </a:t>
            </a:r>
            <a:r>
              <a:rPr lang="en-US" altLang="zh-CN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UK</a:t>
            </a:r>
            <a:r>
              <a:rPr lang="en-US" altLang="zh-CN" sz="3200" dirty="0" smtClean="0">
                <a:latin typeface="Times New Roman" panose="02020603050405020304" pitchFamily="18" charset="0"/>
                <a:ea typeface="Meiryo" panose="020B0604030504040204" pitchFamily="34" charset="-128"/>
                <a:cs typeface="Times New Roman" panose="02020603050405020304" pitchFamily="18" charset="0"/>
              </a:rPr>
              <a:t> is </a:t>
            </a:r>
            <a:r>
              <a:rPr lang="en-US" altLang="zh-CN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superior</a:t>
            </a:r>
            <a:r>
              <a:rPr lang="en-US" altLang="zh-CN" sz="3200" dirty="0" smtClean="0">
                <a:latin typeface="Times New Roman" panose="02020603050405020304" pitchFamily="18" charset="0"/>
                <a:ea typeface="Meiryo" panose="020B0604030504040204" pitchFamily="34" charset="-128"/>
                <a:cs typeface="Times New Roman" panose="02020603050405020304" pitchFamily="18" charset="0"/>
              </a:rPr>
              <a:t> to that in </a:t>
            </a:r>
            <a:r>
              <a:rPr lang="en-US" altLang="zh-CN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China</a:t>
            </a:r>
            <a:r>
              <a:rPr lang="en-US" altLang="zh-CN" sz="3200" dirty="0" smtClean="0">
                <a:latin typeface="Times New Roman" panose="02020603050405020304" pitchFamily="18" charset="0"/>
                <a:ea typeface="Meiryo" panose="020B0604030504040204" pitchFamily="34" charset="-128"/>
                <a:cs typeface="Times New Roman" panose="02020603050405020304" pitchFamily="18" charset="0"/>
              </a:rPr>
              <a:t>. </a:t>
            </a:r>
            <a:endParaRPr lang="en-US" altLang="zh-CN" sz="3200" dirty="0" smtClean="0">
              <a:latin typeface="Times New Roman" panose="02020603050405020304" pitchFamily="18" charset="0"/>
              <a:ea typeface="Meiryo" panose="020B0604030504040204" pitchFamily="34" charset="-128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250000"/>
              </a:lnSpc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u"/>
              <a:defRPr/>
            </a:pPr>
            <a:r>
              <a:rPr lang="en-US" altLang="zh-CN" sz="3200" dirty="0" smtClean="0">
                <a:latin typeface="Traditional Arabic" panose="02020603050405020304" pitchFamily="18" charset="-78"/>
                <a:ea typeface="Meiryo" panose="020B0604030504040204" pitchFamily="34" charset="-128"/>
                <a:cs typeface="Traditional Arabic" panose="02020603050405020304" pitchFamily="18" charset="-78"/>
              </a:rPr>
              <a:t>What is your opinion?</a:t>
            </a:r>
            <a:endParaRPr lang="en-US" altLang="zh-CN" sz="3200" dirty="0">
              <a:latin typeface="Traditional Arabic" panose="02020603050405020304" pitchFamily="18" charset="-78"/>
              <a:ea typeface="Meiryo" panose="020B0604030504040204" pitchFamily="34" charset="-128"/>
              <a:cs typeface="Traditional Arabic" panose="02020603050405020304" pitchFamily="18" charset="-78"/>
            </a:endParaRPr>
          </a:p>
        </p:txBody>
      </p:sp>
      <p:sp>
        <p:nvSpPr>
          <p:cNvPr id="6" name="AutoShape 3"/>
          <p:cNvSpPr>
            <a:spLocks noChangeArrowheads="1"/>
          </p:cNvSpPr>
          <p:nvPr/>
        </p:nvSpPr>
        <p:spPr bwMode="auto">
          <a:xfrm>
            <a:off x="214282" y="142852"/>
            <a:ext cx="3143272" cy="714380"/>
          </a:xfrm>
          <a:prstGeom prst="roundRect">
            <a:avLst>
              <a:gd name="adj" fmla="val 16667"/>
            </a:avLst>
          </a:prstGeom>
          <a:solidFill>
            <a:schemeClr val="tx2"/>
          </a:solidFill>
          <a:ln w="9525">
            <a:noFill/>
            <a:round/>
          </a:ln>
          <a:effectLst/>
        </p:spPr>
        <p:txBody>
          <a:bodyPr wrap="none" anchor="ctr"/>
          <a:lstStyle/>
          <a:p>
            <a:r>
              <a:rPr lang="en-US" altLang="zh-CN" sz="2400" dirty="0" smtClean="0">
                <a:solidFill>
                  <a:schemeClr val="bg1"/>
                </a:solidFill>
                <a:latin typeface="Broadway" panose="04040905080B02020502" pitchFamily="82" charset="0"/>
              </a:rPr>
              <a:t>Further thinking</a:t>
            </a:r>
            <a:endParaRPr lang="zh-CN" altLang="en-US" sz="2400" dirty="0">
              <a:solidFill>
                <a:schemeClr val="bg1"/>
              </a:solidFill>
              <a:latin typeface="Broadway" panose="04040905080B02020502" pitchFamily="82" charset="0"/>
            </a:endParaRPr>
          </a:p>
        </p:txBody>
      </p:sp>
      <p:pic>
        <p:nvPicPr>
          <p:cNvPr id="7" name="Picture 2" descr="C:\Users\hp\Desktop\PPT-2.jpg"/>
          <p:cNvPicPr>
            <a:picLocks noChangeAspect="1" noChangeArrowheads="1"/>
          </p:cNvPicPr>
          <p:nvPr>
            <p:ph idx="1"/>
          </p:nvPr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0" cy="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hp\Desktop\PPT-2.jp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" y="1411"/>
            <a:ext cx="9144000" cy="6858000"/>
          </a:xfrm>
          <a:prstGeom prst="rect">
            <a:avLst/>
          </a:prstGeom>
          <a:noFill/>
        </p:spPr>
      </p:pic>
      <p:sp>
        <p:nvSpPr>
          <p:cNvPr id="12" name="同侧圆角矩形 11"/>
          <p:cNvSpPr/>
          <p:nvPr/>
        </p:nvSpPr>
        <p:spPr>
          <a:xfrm>
            <a:off x="1115616" y="2191978"/>
            <a:ext cx="7344816" cy="4320480"/>
          </a:xfrm>
          <a:prstGeom prst="round2SameRect">
            <a:avLst/>
          </a:prstGeom>
          <a:noFill/>
          <a:ln w="158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五边形 15"/>
          <p:cNvSpPr/>
          <p:nvPr/>
        </p:nvSpPr>
        <p:spPr>
          <a:xfrm>
            <a:off x="1331640" y="1990774"/>
            <a:ext cx="1763688" cy="571504"/>
          </a:xfrm>
          <a:prstGeom prst="homePlat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 smtClean="0">
                <a:latin typeface="Comic Sans MS" panose="030F0702030302020204" pitchFamily="66" charset="0"/>
              </a:rPr>
              <a:t>Summary</a:t>
            </a:r>
            <a:endParaRPr lang="zh-CN" altLang="en-US" sz="2400" dirty="0">
              <a:latin typeface="Comic Sans MS" panose="030F0702030302020204" pitchFamily="66" charset="0"/>
            </a:endParaRPr>
          </a:p>
        </p:txBody>
      </p:sp>
      <p:sp>
        <p:nvSpPr>
          <p:cNvPr id="17" name="圆角矩形 16"/>
          <p:cNvSpPr/>
          <p:nvPr/>
        </p:nvSpPr>
        <p:spPr>
          <a:xfrm>
            <a:off x="1571625" y="2847975"/>
            <a:ext cx="6477635" cy="278638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>
              <a:lnSpc>
                <a:spcPct val="150000"/>
              </a:lnSpc>
            </a:pPr>
            <a:r>
              <a:rPr lang="en-US" sz="2000" b="1" dirty="0" smtClean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John Li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who studied at a British secondary school as an exchange student </a:t>
            </a:r>
            <a:r>
              <a:rPr lang="en-US" sz="2000" b="1" dirty="0" smtClean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year ago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introduces to us different aspects of the </a:t>
            </a:r>
            <a:r>
              <a:rPr lang="en-US" sz="2000" b="1" dirty="0" smtClean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school life</a:t>
            </a:r>
            <a:r>
              <a:rPr lang="en-US" sz="2000" b="1" i="1" dirty="0" smtClean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US" sz="2000" b="1" dirty="0" smtClean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smtClean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UK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including timetable, subjects, classes etc. He also talks about the challenges that he faced and how he overcame them.</a:t>
            </a:r>
            <a:endParaRPr lang="zh-CN" altLang="en-US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1115616" y="5864386"/>
            <a:ext cx="334418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reference</a:t>
            </a:r>
            <a:endParaRPr lang="zh-CN" altLang="en-US" sz="4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9" name="直接箭头连接符 18"/>
          <p:cNvCxnSpPr/>
          <p:nvPr/>
        </p:nvCxnSpPr>
        <p:spPr>
          <a:xfrm rot="5400000" flipH="1" flipV="1">
            <a:off x="4305950" y="2816268"/>
            <a:ext cx="1008682" cy="928694"/>
          </a:xfrm>
          <a:prstGeom prst="straightConnector1">
            <a:avLst/>
          </a:prstGeom>
          <a:ln w="25400">
            <a:solidFill>
              <a:srgbClr val="FF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箭头连接符 19"/>
          <p:cNvCxnSpPr/>
          <p:nvPr/>
        </p:nvCxnSpPr>
        <p:spPr>
          <a:xfrm>
            <a:off x="5147945" y="4436745"/>
            <a:ext cx="2210435" cy="1197610"/>
          </a:xfrm>
          <a:prstGeom prst="straightConnector1">
            <a:avLst/>
          </a:prstGeom>
          <a:ln w="25400">
            <a:solidFill>
              <a:srgbClr val="FF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箭头连接符 20"/>
          <p:cNvCxnSpPr/>
          <p:nvPr/>
        </p:nvCxnSpPr>
        <p:spPr>
          <a:xfrm>
            <a:off x="4140200" y="4436745"/>
            <a:ext cx="1424940" cy="1357630"/>
          </a:xfrm>
          <a:prstGeom prst="straightConnector1">
            <a:avLst/>
          </a:prstGeom>
          <a:ln w="25400">
            <a:solidFill>
              <a:srgbClr val="FF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流程图: 终止 21"/>
          <p:cNvSpPr/>
          <p:nvPr/>
        </p:nvSpPr>
        <p:spPr>
          <a:xfrm>
            <a:off x="4866013" y="2343086"/>
            <a:ext cx="1143008" cy="433188"/>
          </a:xfrm>
          <a:prstGeom prst="flowChartTerminator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When</a:t>
            </a:r>
            <a:endParaRPr lang="zh-CN" alt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流程图: 终止 22"/>
          <p:cNvSpPr/>
          <p:nvPr/>
        </p:nvSpPr>
        <p:spPr>
          <a:xfrm>
            <a:off x="6858016" y="5700990"/>
            <a:ext cx="1285884" cy="504626"/>
          </a:xfrm>
          <a:prstGeom prst="flowChartTerminator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Where</a:t>
            </a:r>
            <a:endParaRPr lang="zh-CN" alt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流程图: 终止 23"/>
          <p:cNvSpPr/>
          <p:nvPr/>
        </p:nvSpPr>
        <p:spPr>
          <a:xfrm>
            <a:off x="5103059" y="5874712"/>
            <a:ext cx="1326329" cy="473780"/>
          </a:xfrm>
          <a:prstGeom prst="flowChartTerminator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altLang="zh-CN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</a:t>
            </a:r>
            <a:endParaRPr lang="zh-CN" alt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zh-CN" alt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922630" y="1163089"/>
            <a:ext cx="7929618" cy="460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 smtClean="0">
                <a:latin typeface="Garamond" panose="02020404030301010803" pitchFamily="18" charset="0"/>
              </a:rPr>
              <a:t>Summarize the main idea of the article with about 50 words.</a:t>
            </a:r>
            <a:endParaRPr lang="zh-CN" altLang="en-US" sz="2400" b="1" dirty="0">
              <a:latin typeface="Garamond" panose="02020404030301010803" pitchFamily="18" charset="0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0" y="1094747"/>
            <a:ext cx="11336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b="1" dirty="0" smtClean="0">
                <a:solidFill>
                  <a:srgbClr val="C00000"/>
                </a:solidFill>
              </a:rPr>
              <a:t> </a:t>
            </a:r>
            <a:r>
              <a:rPr lang="en-US" altLang="zh-CN" sz="2800" dirty="0" err="1" smtClean="0">
                <a:solidFill>
                  <a:srgbClr val="C00000"/>
                </a:solidFill>
                <a:latin typeface="Wingdings" panose="05000000000000000000" pitchFamily="2" charset="2"/>
              </a:rPr>
              <a:t>stu</a:t>
            </a:r>
            <a:r>
              <a:rPr lang="en-US" altLang="zh-CN" sz="2800" b="1" dirty="0" smtClean="0">
                <a:solidFill>
                  <a:srgbClr val="C00000"/>
                </a:solidFill>
              </a:rPr>
              <a:t> </a:t>
            </a:r>
            <a:endParaRPr lang="zh-CN" altLang="en-US" sz="2800" dirty="0"/>
          </a:p>
        </p:txBody>
      </p:sp>
      <p:cxnSp>
        <p:nvCxnSpPr>
          <p:cNvPr id="33" name="直接箭头连接符 32"/>
          <p:cNvCxnSpPr/>
          <p:nvPr/>
        </p:nvCxnSpPr>
        <p:spPr>
          <a:xfrm rot="10800000" flipV="1">
            <a:off x="1000100" y="3357562"/>
            <a:ext cx="714380" cy="427040"/>
          </a:xfrm>
          <a:prstGeom prst="straightConnector1">
            <a:avLst/>
          </a:prstGeom>
          <a:ln w="25400">
            <a:solidFill>
              <a:srgbClr val="FF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流程图: 终止 33"/>
          <p:cNvSpPr/>
          <p:nvPr/>
        </p:nvSpPr>
        <p:spPr>
          <a:xfrm>
            <a:off x="115570" y="3784661"/>
            <a:ext cx="1000100" cy="428628"/>
          </a:xfrm>
          <a:prstGeom prst="flowChartTerminator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Who</a:t>
            </a:r>
            <a:endParaRPr lang="zh-CN" alt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十边形 1"/>
          <p:cNvSpPr/>
          <p:nvPr/>
        </p:nvSpPr>
        <p:spPr>
          <a:xfrm>
            <a:off x="172085" y="301625"/>
            <a:ext cx="2432050" cy="741680"/>
          </a:xfrm>
          <a:prstGeom prst="decagon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sz="2400" dirty="0" smtClean="0">
                <a:solidFill>
                  <a:schemeClr val="bg1"/>
                </a:solidFill>
                <a:latin typeface="Broadway" panose="04040905080B02020502" pitchFamily="82" charset="0"/>
                <a:sym typeface="+mn-ea"/>
              </a:rPr>
              <a:t>Summary</a:t>
            </a:r>
            <a:endParaRPr lang="en-US" sz="2400" dirty="0">
              <a:solidFill>
                <a:schemeClr val="bg1"/>
              </a:solidFill>
              <a:latin typeface="Broadway" panose="04040905080B02020502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ldLvl="0" animBg="1"/>
      <p:bldP spid="22" grpId="0" bldLvl="0" animBg="1"/>
      <p:bldP spid="23" grpId="0" animBg="1"/>
      <p:bldP spid="24" grpId="0" animBg="1"/>
      <p:bldP spid="34" grpId="0" bldLvl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solidFill>
            <a:schemeClr val="tx1"/>
          </a:solidFill>
        </p:spPr>
        <p:txBody>
          <a:bodyPr/>
          <a:lstStyle/>
          <a:p>
            <a:pPr>
              <a:lnSpc>
                <a:spcPts val="5000"/>
              </a:lnSpc>
              <a:buFont typeface="Arial" panose="020B0604020202020204" pitchFamily="34" charset="0"/>
              <a:buChar char="•"/>
            </a:pPr>
            <a:endParaRPr lang="en-US" altLang="zh-CN" b="1" dirty="0">
              <a:solidFill>
                <a:srgbClr val="002060"/>
              </a:solidFill>
              <a:latin typeface="Mongolian Baiti" panose="03000500000000000000" pitchFamily="66" charset="0"/>
              <a:ea typeface="Cambria Math" panose="02040503050406030204" pitchFamily="18" charset="0"/>
              <a:cs typeface="Mongolian Baiti" panose="03000500000000000000" pitchFamily="66" charset="0"/>
            </a:endParaRPr>
          </a:p>
          <a:p>
            <a:pPr>
              <a:lnSpc>
                <a:spcPts val="5000"/>
              </a:lnSpc>
              <a:buFont typeface="Arial" panose="020B0604020202020204" pitchFamily="34" charset="0"/>
              <a:buChar char="•"/>
            </a:pPr>
            <a:endParaRPr lang="en-US" altLang="zh-CN" b="1" dirty="0">
              <a:solidFill>
                <a:srgbClr val="002060"/>
              </a:solidFill>
              <a:latin typeface="Mongolian Baiti" panose="03000500000000000000" pitchFamily="66" charset="0"/>
              <a:ea typeface="Cambria Math" panose="02040503050406030204" pitchFamily="18" charset="0"/>
              <a:cs typeface="Mongolian Baiti" panose="03000500000000000000" pitchFamily="66" charset="0"/>
            </a:endParaRPr>
          </a:p>
          <a:p>
            <a:pPr>
              <a:lnSpc>
                <a:spcPts val="5000"/>
              </a:lnSpc>
              <a:buFont typeface="Arial" panose="020B0604020202020204" pitchFamily="34" charset="0"/>
              <a:buChar char="•"/>
            </a:pPr>
            <a:endParaRPr lang="en-US" altLang="zh-CN" b="1" dirty="0">
              <a:solidFill>
                <a:srgbClr val="002060"/>
              </a:solidFill>
              <a:latin typeface="Mongolian Baiti" panose="03000500000000000000" pitchFamily="66" charset="0"/>
              <a:ea typeface="Cambria Math" panose="02040503050406030204" pitchFamily="18" charset="0"/>
              <a:cs typeface="Mongolian Baiti" panose="03000500000000000000" pitchFamily="66" charset="0"/>
            </a:endParaRPr>
          </a:p>
          <a:p>
            <a:pPr lvl="1">
              <a:lnSpc>
                <a:spcPts val="5000"/>
              </a:lnSpc>
              <a:buClr>
                <a:schemeClr val="bg2"/>
              </a:buClr>
              <a:buNone/>
            </a:pPr>
            <a:r>
              <a:rPr lang="en-US" altLang="zh-CN" b="1" dirty="0">
                <a:solidFill>
                  <a:srgbClr val="002060"/>
                </a:solidFill>
                <a:latin typeface="MS PMincho" panose="02020600040205080304" pitchFamily="18" charset="-128"/>
                <a:ea typeface="MS PMincho" panose="02020600040205080304" pitchFamily="18" charset="-128"/>
                <a:cs typeface="Mongolian Baiti" panose="03000500000000000000" pitchFamily="66" charset="0"/>
              </a:rPr>
              <a:t> </a:t>
            </a:r>
            <a:endParaRPr lang="zh-CN" altLang="en-US" dirty="0"/>
          </a:p>
        </p:txBody>
      </p:sp>
      <p:grpSp>
        <p:nvGrpSpPr>
          <p:cNvPr id="23" name="组合 22"/>
          <p:cNvGrpSpPr/>
          <p:nvPr/>
        </p:nvGrpSpPr>
        <p:grpSpPr>
          <a:xfrm>
            <a:off x="467543" y="2259851"/>
            <a:ext cx="8104985" cy="2538851"/>
            <a:chOff x="467543" y="1988840"/>
            <a:chExt cx="8208913" cy="2967479"/>
          </a:xfrm>
        </p:grpSpPr>
        <p:sp>
          <p:nvSpPr>
            <p:cNvPr id="9" name="Line 5"/>
            <p:cNvSpPr>
              <a:spLocks noChangeShapeType="1"/>
            </p:cNvSpPr>
            <p:nvPr/>
          </p:nvSpPr>
          <p:spPr bwMode="auto">
            <a:xfrm flipH="1">
              <a:off x="467543" y="1988840"/>
              <a:ext cx="1691680" cy="18586"/>
            </a:xfrm>
            <a:prstGeom prst="line">
              <a:avLst/>
            </a:prstGeom>
            <a:noFill/>
            <a:ln w="28575">
              <a:solidFill>
                <a:schemeClr val="accent3">
                  <a:lumMod val="75000"/>
                </a:schemeClr>
              </a:solidFill>
              <a:prstDash val="sysDot"/>
              <a:round/>
              <a:headEnd type="oval" w="med" len="med"/>
            </a:ln>
          </p:spPr>
          <p:txBody>
            <a:bodyPr/>
            <a:lstStyle/>
            <a:p>
              <a:pPr algn="just"/>
              <a:endParaRPr lang="zh-CN" altLang="en-US"/>
            </a:p>
          </p:txBody>
        </p:sp>
        <p:sp>
          <p:nvSpPr>
            <p:cNvPr id="12" name="Line 7"/>
            <p:cNvSpPr>
              <a:spLocks noChangeShapeType="1"/>
            </p:cNvSpPr>
            <p:nvPr/>
          </p:nvSpPr>
          <p:spPr bwMode="auto">
            <a:xfrm flipH="1">
              <a:off x="467544" y="2007426"/>
              <a:ext cx="0" cy="2933742"/>
            </a:xfrm>
            <a:prstGeom prst="line">
              <a:avLst/>
            </a:prstGeom>
            <a:noFill/>
            <a:ln w="28575">
              <a:solidFill>
                <a:schemeClr val="accent3">
                  <a:lumMod val="75000"/>
                </a:schemeClr>
              </a:solidFill>
              <a:prstDash val="sysDot"/>
              <a:round/>
            </a:ln>
          </p:spPr>
          <p:txBody>
            <a:bodyPr/>
            <a:lstStyle/>
            <a:p>
              <a:pPr algn="just"/>
              <a:endParaRPr lang="zh-CN" altLang="en-US"/>
            </a:p>
          </p:txBody>
        </p:sp>
        <p:sp>
          <p:nvSpPr>
            <p:cNvPr id="13" name="Line 8"/>
            <p:cNvSpPr>
              <a:spLocks noChangeShapeType="1"/>
            </p:cNvSpPr>
            <p:nvPr/>
          </p:nvSpPr>
          <p:spPr bwMode="auto">
            <a:xfrm flipV="1">
              <a:off x="467544" y="4941168"/>
              <a:ext cx="8208912" cy="15151"/>
            </a:xfrm>
            <a:prstGeom prst="line">
              <a:avLst/>
            </a:prstGeom>
            <a:noFill/>
            <a:ln w="28575">
              <a:solidFill>
                <a:schemeClr val="accent3">
                  <a:lumMod val="75000"/>
                </a:schemeClr>
              </a:solidFill>
              <a:prstDash val="sysDot"/>
              <a:round/>
            </a:ln>
          </p:spPr>
          <p:txBody>
            <a:bodyPr/>
            <a:lstStyle/>
            <a:p>
              <a:pPr algn="just"/>
              <a:endParaRPr lang="zh-CN" altLang="en-US"/>
            </a:p>
          </p:txBody>
        </p:sp>
        <p:sp>
          <p:nvSpPr>
            <p:cNvPr id="14" name="Line 9"/>
            <p:cNvSpPr>
              <a:spLocks noChangeShapeType="1"/>
            </p:cNvSpPr>
            <p:nvPr/>
          </p:nvSpPr>
          <p:spPr bwMode="auto">
            <a:xfrm flipH="1">
              <a:off x="8676456" y="1988843"/>
              <a:ext cx="0" cy="2880317"/>
            </a:xfrm>
            <a:prstGeom prst="line">
              <a:avLst/>
            </a:prstGeom>
            <a:noFill/>
            <a:ln w="28575">
              <a:solidFill>
                <a:schemeClr val="accent3">
                  <a:lumMod val="75000"/>
                </a:schemeClr>
              </a:solidFill>
              <a:prstDash val="sysDot"/>
              <a:round/>
            </a:ln>
          </p:spPr>
          <p:txBody>
            <a:bodyPr/>
            <a:lstStyle/>
            <a:p>
              <a:pPr algn="just"/>
              <a:endParaRPr lang="zh-CN" altLang="en-US"/>
            </a:p>
          </p:txBody>
        </p:sp>
        <p:sp>
          <p:nvSpPr>
            <p:cNvPr id="11" name="Line 6"/>
            <p:cNvSpPr>
              <a:spLocks noChangeShapeType="1"/>
            </p:cNvSpPr>
            <p:nvPr/>
          </p:nvSpPr>
          <p:spPr bwMode="auto">
            <a:xfrm flipH="1">
              <a:off x="4427984" y="1988840"/>
              <a:ext cx="4212977" cy="0"/>
            </a:xfrm>
            <a:prstGeom prst="line">
              <a:avLst/>
            </a:prstGeom>
            <a:noFill/>
            <a:ln w="28575">
              <a:solidFill>
                <a:schemeClr val="accent3">
                  <a:lumMod val="75000"/>
                </a:schemeClr>
              </a:solidFill>
              <a:prstDash val="sysDot"/>
              <a:round/>
              <a:tailEnd type="oval" w="med" len="med"/>
            </a:ln>
          </p:spPr>
          <p:txBody>
            <a:bodyPr/>
            <a:lstStyle/>
            <a:p>
              <a:pPr algn="just"/>
              <a:endParaRPr lang="zh-CN" altLang="en-US"/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-32490" y="1561641"/>
            <a:ext cx="8462142" cy="4695190"/>
          </a:xfrm>
          <a:prstGeom prst="rect">
            <a:avLst/>
          </a:prstGeom>
          <a:noFill/>
        </p:spPr>
        <p:txBody>
          <a:bodyPr wrap="square" lIns="108000" tIns="72000" rtlCol="0">
            <a:spAutoFit/>
          </a:bodyPr>
          <a:lstStyle/>
          <a:p>
            <a:pPr lvl="1">
              <a:lnSpc>
                <a:spcPts val="5000"/>
              </a:lnSpc>
              <a:buClr>
                <a:schemeClr val="bg2"/>
              </a:buClr>
              <a:buSzPct val="60000"/>
            </a:pPr>
            <a:endParaRPr lang="en-US" altLang="zh-CN" sz="3200" b="1" dirty="0">
              <a:latin typeface="Cambria Math" panose="02040503050406030204" pitchFamily="18" charset="0"/>
              <a:ea typeface="Cambria Math" panose="02040503050406030204" pitchFamily="18" charset="0"/>
              <a:cs typeface="Mongolian Baiti" panose="03000500000000000000" pitchFamily="66" charset="0"/>
            </a:endParaRPr>
          </a:p>
          <a:p>
            <a:pPr lvl="1" indent="0" algn="just">
              <a:lnSpc>
                <a:spcPct val="160000"/>
              </a:lnSpc>
              <a:buClr>
                <a:srgbClr val="002060"/>
              </a:buClr>
              <a:buSzPct val="60000"/>
              <a:buFont typeface="Wingdings" panose="05000000000000000000" pitchFamily="2" charset="2"/>
              <a:buNone/>
            </a:pPr>
            <a:r>
              <a:rPr lang="en-US" altLang="zh-CN" sz="3200" b="1" dirty="0">
                <a:latin typeface="Cambria Math" panose="02040503050406030204" pitchFamily="18" charset="0"/>
                <a:ea typeface="Cambria Math" panose="02040503050406030204" pitchFamily="18" charset="0"/>
                <a:cs typeface="Mongolian Baiti" panose="03000500000000000000" pitchFamily="66" charset="0"/>
              </a:rPr>
              <a:t> </a:t>
            </a:r>
            <a:r>
              <a:rPr lang="en-US" altLang="zh-CN" sz="3200" b="1" dirty="0" smtClean="0">
                <a:latin typeface="Cambria Math" panose="02040503050406030204" pitchFamily="18" charset="0"/>
                <a:ea typeface="Cambria Math" panose="02040503050406030204" pitchFamily="18" charset="0"/>
                <a:cs typeface="Mongolian Baiti" panose="03000500000000000000" pitchFamily="66" charset="0"/>
              </a:rPr>
              <a:t>What’s the author’s attitude towards his school life in the UK? List the words or expressions in the article to support your idea. </a:t>
            </a:r>
            <a:endParaRPr lang="zh-CN" altLang="en-US" sz="3200" b="1" dirty="0">
              <a:latin typeface="Cambria Math" panose="02040503050406030204" pitchFamily="18" charset="0"/>
              <a:ea typeface="MS PMincho" panose="02020600040205080304" pitchFamily="18" charset="-128"/>
              <a:cs typeface="Mongolian Baiti" panose="03000500000000000000" pitchFamily="66" charset="0"/>
            </a:endParaRPr>
          </a:p>
          <a:p>
            <a:pPr>
              <a:lnSpc>
                <a:spcPct val="160000"/>
              </a:lnSpc>
            </a:pPr>
            <a:endParaRPr lang="zh-CN" altLang="en-US" sz="3200" b="1" dirty="0">
              <a:solidFill>
                <a:schemeClr val="bg2"/>
              </a:solidFill>
              <a:latin typeface="Cambria Math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十边形 14"/>
          <p:cNvSpPr/>
          <p:nvPr/>
        </p:nvSpPr>
        <p:spPr>
          <a:xfrm>
            <a:off x="2298366" y="1866886"/>
            <a:ext cx="2000264" cy="785818"/>
          </a:xfrm>
          <a:prstGeom prst="decagon">
            <a:avLst/>
          </a:prstGeom>
          <a:gradFill flip="none" rotWithShape="1">
            <a:gsLst>
              <a:gs pos="0">
                <a:schemeClr val="accent6">
                  <a:lumMod val="40000"/>
                  <a:lumOff val="60000"/>
                </a:schemeClr>
              </a:gs>
              <a:gs pos="46000">
                <a:schemeClr val="accent6">
                  <a:lumMod val="95000"/>
                  <a:lumOff val="5000"/>
                </a:schemeClr>
              </a:gs>
              <a:gs pos="100000">
                <a:schemeClr val="accent6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 smtClean="0">
                <a:latin typeface="Comic Sans MS" panose="030F0702030302020204" pitchFamily="66" charset="0"/>
              </a:rPr>
              <a:t>Positive</a:t>
            </a:r>
            <a:endParaRPr lang="zh-CN" altLang="en-US" sz="2400" dirty="0">
              <a:latin typeface="Comic Sans MS" panose="030F0702030302020204" pitchFamily="66" charset="0"/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802640" y="2847975"/>
            <a:ext cx="1334770" cy="798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lovely</a:t>
            </a:r>
            <a:r>
              <a:rPr lang="en-US" altLang="zh-CN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zh-CN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(L2)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矩形 42"/>
          <p:cNvSpPr/>
          <p:nvPr/>
        </p:nvSpPr>
        <p:spPr>
          <a:xfrm>
            <a:off x="2214245" y="2847975"/>
            <a:ext cx="1433195" cy="1076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enjoy </a:t>
            </a:r>
            <a:endParaRPr lang="en-US" altLang="zh-CN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(L13</a:t>
            </a:r>
            <a:endParaRPr lang="en-US" altLang="zh-CN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&amp;L31)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4377692" y="2847673"/>
            <a:ext cx="1214430" cy="645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attract </a:t>
            </a:r>
            <a:endParaRPr lang="en-US" altLang="zh-CN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(L29)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矩形 45"/>
          <p:cNvSpPr/>
          <p:nvPr/>
        </p:nvSpPr>
        <p:spPr>
          <a:xfrm>
            <a:off x="5814072" y="2847673"/>
            <a:ext cx="857240" cy="645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Tx/>
              <a:buSzTx/>
              <a:buFontTx/>
            </a:pPr>
            <a:r>
              <a:rPr lang="en-US" altLang="zh-CN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fun</a:t>
            </a:r>
            <a:endParaRPr lang="en-US" altLang="zh-CN" sz="28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(L31)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矩形 49"/>
          <p:cNvSpPr/>
          <p:nvPr/>
        </p:nvSpPr>
        <p:spPr>
          <a:xfrm>
            <a:off x="838204" y="3493254"/>
            <a:ext cx="928678" cy="645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buClrTx/>
              <a:buSzTx/>
              <a:buFontTx/>
            </a:pPr>
            <a:r>
              <a:rPr lang="en-US" altLang="zh-CN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glad</a:t>
            </a:r>
            <a:endParaRPr lang="en-US" altLang="zh-CN" sz="28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(L31)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矩形 51"/>
          <p:cNvSpPr/>
          <p:nvPr/>
        </p:nvSpPr>
        <p:spPr>
          <a:xfrm>
            <a:off x="2338705" y="3475355"/>
            <a:ext cx="1604010" cy="798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fantastic</a:t>
            </a:r>
            <a:endParaRPr lang="en-US" altLang="zh-CN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(L38)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矩形 52"/>
          <p:cNvSpPr/>
          <p:nvPr/>
        </p:nvSpPr>
        <p:spPr>
          <a:xfrm>
            <a:off x="4298021" y="3475053"/>
            <a:ext cx="928694" cy="645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Tx/>
              <a:buSzTx/>
              <a:buFontTx/>
            </a:pPr>
            <a:r>
              <a:rPr lang="en-US" altLang="zh-CN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nice</a:t>
            </a:r>
            <a:endParaRPr lang="en-US" altLang="zh-CN" sz="28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(L38)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5" name="组合 24"/>
          <p:cNvGrpSpPr/>
          <p:nvPr/>
        </p:nvGrpSpPr>
        <p:grpSpPr>
          <a:xfrm>
            <a:off x="-32" y="0"/>
            <a:ext cx="4357719" cy="785794"/>
            <a:chOff x="-360702" y="0"/>
            <a:chExt cx="3143063" cy="648072"/>
          </a:xfrm>
        </p:grpSpPr>
        <p:sp>
          <p:nvSpPr>
            <p:cNvPr id="26" name="燕尾形 2"/>
            <p:cNvSpPr/>
            <p:nvPr/>
          </p:nvSpPr>
          <p:spPr>
            <a:xfrm>
              <a:off x="1794092" y="0"/>
              <a:ext cx="576064" cy="620688"/>
            </a:xfrm>
            <a:prstGeom prst="chevron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" name="燕尾形 4"/>
            <p:cNvSpPr/>
            <p:nvPr/>
          </p:nvSpPr>
          <p:spPr>
            <a:xfrm>
              <a:off x="2206297" y="0"/>
              <a:ext cx="576064" cy="620688"/>
            </a:xfrm>
            <a:prstGeom prst="chevron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" name="五边形 1"/>
            <p:cNvSpPr/>
            <p:nvPr/>
          </p:nvSpPr>
          <p:spPr>
            <a:xfrm>
              <a:off x="-360702" y="0"/>
              <a:ext cx="2370178" cy="648072"/>
            </a:xfrm>
            <a:prstGeom prst="homePlat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3200" b="1" dirty="0" smtClean="0">
                  <a:solidFill>
                    <a:schemeClr val="bg1"/>
                  </a:solidFill>
                  <a:latin typeface="Colonna MT" panose="04020805060202030203" pitchFamily="82" charset="0"/>
                  <a:ea typeface="宋体" panose="02010600030101010101" pitchFamily="2" charset="-122"/>
                </a:rPr>
                <a:t>In-depth reading</a:t>
              </a:r>
              <a:endParaRPr lang="zh-CN" altLang="en-US" sz="3200" b="1" dirty="0">
                <a:solidFill>
                  <a:schemeClr val="bg1"/>
                </a:solidFill>
                <a:latin typeface="Colonna MT" panose="04020805060202030203" pitchFamily="82" charset="0"/>
                <a:ea typeface="宋体" panose="02010600030101010101" pitchFamily="2" charset="-122"/>
              </a:endParaRPr>
            </a:p>
          </p:txBody>
        </p:sp>
      </p:grpSp>
      <p:sp>
        <p:nvSpPr>
          <p:cNvPr id="29" name="AutoShape 3"/>
          <p:cNvSpPr>
            <a:spLocks noChangeArrowheads="1"/>
          </p:cNvSpPr>
          <p:nvPr/>
        </p:nvSpPr>
        <p:spPr bwMode="auto">
          <a:xfrm rot="20860351">
            <a:off x="5501428" y="4750273"/>
            <a:ext cx="3000396" cy="1000132"/>
          </a:xfrm>
          <a:prstGeom prst="roundRect">
            <a:avLst>
              <a:gd name="adj" fmla="val 16667"/>
            </a:avLst>
          </a:prstGeom>
          <a:solidFill>
            <a:schemeClr val="tx2"/>
          </a:solidFill>
          <a:ln w="9525">
            <a:noFill/>
            <a:round/>
          </a:ln>
          <a:effectLst/>
        </p:spPr>
        <p:txBody>
          <a:bodyPr wrap="none" anchor="ctr"/>
          <a:lstStyle/>
          <a:p>
            <a:pPr algn="ctr"/>
            <a:r>
              <a:rPr lang="en-US" altLang="zh-CN" sz="2400" dirty="0" smtClean="0">
                <a:solidFill>
                  <a:schemeClr val="bg1"/>
                </a:solidFill>
                <a:latin typeface="Arial Black" panose="020B0A04020102020204" charset="0"/>
                <a:cs typeface="Arial Black" panose="020B0A04020102020204" charset="0"/>
              </a:rPr>
              <a:t>Employment of </a:t>
            </a:r>
            <a:endParaRPr lang="en-US" altLang="zh-CN" sz="2400" dirty="0" smtClean="0">
              <a:solidFill>
                <a:schemeClr val="bg1"/>
              </a:solidFill>
              <a:latin typeface="Arial Black" panose="020B0A04020102020204" charset="0"/>
              <a:cs typeface="Arial Black" panose="020B0A04020102020204" charset="0"/>
            </a:endParaRPr>
          </a:p>
          <a:p>
            <a:pPr algn="ctr"/>
            <a:r>
              <a:rPr lang="en-US" altLang="zh-CN" sz="2400" dirty="0" smtClean="0">
                <a:solidFill>
                  <a:srgbClr val="FF6600"/>
                </a:solidFill>
                <a:latin typeface="Arial Black" panose="020B0A04020102020204" charset="0"/>
                <a:cs typeface="Arial Black" panose="020B0A04020102020204" charset="0"/>
              </a:rPr>
              <a:t>positive </a:t>
            </a:r>
            <a:r>
              <a:rPr lang="en-US" altLang="zh-CN" sz="2400" dirty="0" smtClean="0">
                <a:solidFill>
                  <a:schemeClr val="bg1"/>
                </a:solidFill>
                <a:latin typeface="Arial Black" panose="020B0A04020102020204" charset="0"/>
                <a:cs typeface="Arial Black" panose="020B0A04020102020204" charset="0"/>
              </a:rPr>
              <a:t>words</a:t>
            </a:r>
            <a:endParaRPr lang="zh-CN" altLang="en-US" sz="2400" dirty="0">
              <a:solidFill>
                <a:schemeClr val="bg1"/>
              </a:solidFill>
              <a:latin typeface="Arial Black" panose="020B0A04020102020204" charset="0"/>
              <a:cs typeface="Arial Black" panose="020B0A040201020202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ldLvl="0" animBg="1"/>
      <p:bldP spid="29" grpId="0" bldLvl="0" animBg="1"/>
      <p:bldP spid="4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solidFill>
            <a:schemeClr val="tx1"/>
          </a:solidFill>
        </p:spPr>
        <p:txBody>
          <a:bodyPr/>
          <a:lstStyle/>
          <a:p>
            <a:pPr>
              <a:lnSpc>
                <a:spcPts val="5000"/>
              </a:lnSpc>
              <a:buFont typeface="Arial" panose="020B0604020202020204" pitchFamily="34" charset="0"/>
              <a:buChar char="•"/>
            </a:pPr>
            <a:endParaRPr lang="en-US" altLang="zh-CN" b="1" dirty="0">
              <a:solidFill>
                <a:srgbClr val="002060"/>
              </a:solidFill>
              <a:latin typeface="Mongolian Baiti" panose="03000500000000000000" pitchFamily="66" charset="0"/>
              <a:ea typeface="Cambria Math" panose="02040503050406030204" pitchFamily="18" charset="0"/>
              <a:cs typeface="Mongolian Baiti" panose="03000500000000000000" pitchFamily="66" charset="0"/>
            </a:endParaRPr>
          </a:p>
          <a:p>
            <a:pPr>
              <a:lnSpc>
                <a:spcPts val="5000"/>
              </a:lnSpc>
              <a:buFont typeface="Arial" panose="020B0604020202020204" pitchFamily="34" charset="0"/>
              <a:buChar char="•"/>
            </a:pPr>
            <a:endParaRPr lang="en-US" altLang="zh-CN" b="1" dirty="0">
              <a:solidFill>
                <a:srgbClr val="002060"/>
              </a:solidFill>
              <a:latin typeface="Mongolian Baiti" panose="03000500000000000000" pitchFamily="66" charset="0"/>
              <a:ea typeface="Cambria Math" panose="02040503050406030204" pitchFamily="18" charset="0"/>
              <a:cs typeface="Mongolian Baiti" panose="03000500000000000000" pitchFamily="66" charset="0"/>
            </a:endParaRPr>
          </a:p>
          <a:p>
            <a:pPr>
              <a:lnSpc>
                <a:spcPts val="5000"/>
              </a:lnSpc>
              <a:buFont typeface="Arial" panose="020B0604020202020204" pitchFamily="34" charset="0"/>
              <a:buChar char="•"/>
            </a:pPr>
            <a:endParaRPr lang="en-US" altLang="zh-CN" b="1" dirty="0">
              <a:solidFill>
                <a:srgbClr val="002060"/>
              </a:solidFill>
              <a:latin typeface="Mongolian Baiti" panose="03000500000000000000" pitchFamily="66" charset="0"/>
              <a:ea typeface="Cambria Math" panose="02040503050406030204" pitchFamily="18" charset="0"/>
              <a:cs typeface="Mongolian Baiti" panose="03000500000000000000" pitchFamily="66" charset="0"/>
            </a:endParaRPr>
          </a:p>
          <a:p>
            <a:pPr lvl="1">
              <a:lnSpc>
                <a:spcPts val="5000"/>
              </a:lnSpc>
              <a:buClr>
                <a:schemeClr val="bg2"/>
              </a:buClr>
              <a:buNone/>
            </a:pPr>
            <a:r>
              <a:rPr lang="en-US" altLang="zh-CN" b="1" dirty="0">
                <a:solidFill>
                  <a:srgbClr val="002060"/>
                </a:solidFill>
                <a:latin typeface="MS PMincho" panose="02020600040205080304" pitchFamily="18" charset="-128"/>
                <a:ea typeface="MS PMincho" panose="02020600040205080304" pitchFamily="18" charset="-128"/>
                <a:cs typeface="Mongolian Baiti" panose="03000500000000000000" pitchFamily="66" charset="0"/>
              </a:rPr>
              <a:t> </a:t>
            </a:r>
            <a:endParaRPr lang="zh-CN" altLang="en-US" dirty="0"/>
          </a:p>
        </p:txBody>
      </p:sp>
      <p:sp>
        <p:nvSpPr>
          <p:cNvPr id="29" name="AutoShape 3"/>
          <p:cNvSpPr>
            <a:spLocks noChangeArrowheads="1"/>
          </p:cNvSpPr>
          <p:nvPr/>
        </p:nvSpPr>
        <p:spPr bwMode="auto">
          <a:xfrm>
            <a:off x="71406" y="2000240"/>
            <a:ext cx="1571636" cy="928694"/>
          </a:xfrm>
          <a:prstGeom prst="roundRect">
            <a:avLst>
              <a:gd name="adj" fmla="val 16667"/>
            </a:avLst>
          </a:prstGeom>
          <a:solidFill>
            <a:schemeClr val="tx2"/>
          </a:solidFill>
          <a:ln w="9525">
            <a:noFill/>
            <a:round/>
          </a:ln>
          <a:effectLst/>
        </p:spPr>
        <p:txBody>
          <a:bodyPr wrap="none" anchor="ctr"/>
          <a:lstStyle/>
          <a:p>
            <a:pPr algn="ctr"/>
            <a:r>
              <a:rPr lang="en-US" altLang="zh-CN" sz="2400" dirty="0" smtClean="0">
                <a:solidFill>
                  <a:schemeClr val="bg1"/>
                </a:solidFill>
                <a:latin typeface="Broadway" panose="04040905080B02020502" pitchFamily="82" charset="0"/>
              </a:rPr>
              <a:t>Overt   </a:t>
            </a:r>
            <a:endParaRPr lang="en-US" altLang="zh-CN" sz="2400" dirty="0" smtClean="0">
              <a:solidFill>
                <a:schemeClr val="bg1"/>
              </a:solidFill>
              <a:latin typeface="Broadway" panose="04040905080B02020502" pitchFamily="82" charset="0"/>
            </a:endParaRPr>
          </a:p>
          <a:p>
            <a:pPr algn="ctr"/>
            <a:r>
              <a:rPr lang="en-US" altLang="zh-CN" sz="2400" dirty="0" smtClean="0">
                <a:solidFill>
                  <a:schemeClr val="bg1"/>
                </a:solidFill>
                <a:latin typeface="Broadway" panose="04040905080B02020502" pitchFamily="82" charset="0"/>
              </a:rPr>
              <a:t>plot</a:t>
            </a:r>
            <a:endParaRPr lang="zh-CN" altLang="en-US" sz="2400" dirty="0">
              <a:solidFill>
                <a:schemeClr val="bg1"/>
              </a:solidFill>
              <a:latin typeface="Broadway" panose="04040905080B02020502" pitchFamily="82" charset="0"/>
            </a:endParaRPr>
          </a:p>
        </p:txBody>
      </p:sp>
      <p:sp>
        <p:nvSpPr>
          <p:cNvPr id="31" name="AutoShape 3"/>
          <p:cNvSpPr>
            <a:spLocks noChangeArrowheads="1"/>
          </p:cNvSpPr>
          <p:nvPr/>
        </p:nvSpPr>
        <p:spPr bwMode="auto">
          <a:xfrm>
            <a:off x="71406" y="4286256"/>
            <a:ext cx="1571636" cy="928694"/>
          </a:xfrm>
          <a:prstGeom prst="roundRect">
            <a:avLst>
              <a:gd name="adj" fmla="val 16667"/>
            </a:avLst>
          </a:prstGeom>
          <a:solidFill>
            <a:schemeClr val="tx2"/>
          </a:solidFill>
          <a:ln w="9525">
            <a:noFill/>
            <a:round/>
          </a:ln>
          <a:effectLst/>
        </p:spPr>
        <p:txBody>
          <a:bodyPr wrap="none" anchor="ctr"/>
          <a:lstStyle/>
          <a:p>
            <a:pPr algn="ctr"/>
            <a:r>
              <a:rPr lang="en-US" altLang="zh-CN" sz="2400" dirty="0" smtClean="0">
                <a:solidFill>
                  <a:schemeClr val="bg1"/>
                </a:solidFill>
                <a:latin typeface="Broadway" panose="04040905080B02020502" pitchFamily="82" charset="0"/>
              </a:rPr>
              <a:t>Covert </a:t>
            </a:r>
            <a:endParaRPr lang="en-US" altLang="zh-CN" sz="2400" dirty="0" smtClean="0">
              <a:solidFill>
                <a:schemeClr val="bg1"/>
              </a:solidFill>
              <a:latin typeface="Broadway" panose="04040905080B02020502" pitchFamily="82" charset="0"/>
            </a:endParaRPr>
          </a:p>
          <a:p>
            <a:pPr algn="ctr"/>
            <a:r>
              <a:rPr lang="en-US" altLang="zh-CN" sz="2400" dirty="0" smtClean="0">
                <a:solidFill>
                  <a:schemeClr val="bg1"/>
                </a:solidFill>
                <a:latin typeface="Broadway" panose="04040905080B02020502" pitchFamily="82" charset="0"/>
              </a:rPr>
              <a:t>plot</a:t>
            </a:r>
            <a:endParaRPr lang="zh-CN" altLang="en-US" sz="2400" dirty="0">
              <a:solidFill>
                <a:schemeClr val="bg1"/>
              </a:solidFill>
              <a:latin typeface="Broadway" panose="04040905080B02020502" pitchFamily="82" charset="0"/>
            </a:endParaRPr>
          </a:p>
        </p:txBody>
      </p:sp>
      <p:cxnSp>
        <p:nvCxnSpPr>
          <p:cNvPr id="1026" name="AutoShape 2"/>
          <p:cNvCxnSpPr>
            <a:cxnSpLocks noChangeShapeType="1"/>
          </p:cNvCxnSpPr>
          <p:nvPr/>
        </p:nvCxnSpPr>
        <p:spPr bwMode="auto">
          <a:xfrm>
            <a:off x="1857356" y="2428868"/>
            <a:ext cx="4857784" cy="1588"/>
          </a:xfrm>
          <a:prstGeom prst="straightConnector1">
            <a:avLst/>
          </a:prstGeom>
          <a:noFill/>
          <a:ln w="3175">
            <a:solidFill>
              <a:srgbClr val="000000"/>
            </a:solidFill>
            <a:round/>
            <a:tailEnd type="triangle" w="med" len="med"/>
          </a:ln>
        </p:spPr>
      </p:cxnSp>
      <p:cxnSp>
        <p:nvCxnSpPr>
          <p:cNvPr id="65" name="直接连接符 64"/>
          <p:cNvCxnSpPr/>
          <p:nvPr/>
        </p:nvCxnSpPr>
        <p:spPr>
          <a:xfrm rot="5400000">
            <a:off x="2213752" y="2428074"/>
            <a:ext cx="571504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直接连接符 65"/>
          <p:cNvCxnSpPr/>
          <p:nvPr/>
        </p:nvCxnSpPr>
        <p:spPr>
          <a:xfrm rot="5400000">
            <a:off x="3999702" y="2428074"/>
            <a:ext cx="571504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直接连接符 66"/>
          <p:cNvCxnSpPr/>
          <p:nvPr/>
        </p:nvCxnSpPr>
        <p:spPr>
          <a:xfrm rot="5400000">
            <a:off x="5714214" y="2428074"/>
            <a:ext cx="571504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矩形 69"/>
          <p:cNvSpPr/>
          <p:nvPr/>
        </p:nvSpPr>
        <p:spPr>
          <a:xfrm>
            <a:off x="1500166" y="1600130"/>
            <a:ext cx="200026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000" dirty="0" smtClean="0">
                <a:solidFill>
                  <a:srgbClr val="C00000"/>
                </a:solidFill>
                <a:latin typeface="Broadway" panose="04040905080B02020502" pitchFamily="82" charset="0"/>
                <a:cs typeface="Times New Roman" panose="02020603050405020304" pitchFamily="18" charset="0"/>
              </a:rPr>
              <a:t>Beginning </a:t>
            </a:r>
            <a:endParaRPr lang="en-US" altLang="zh-CN" sz="2000" dirty="0" smtClean="0">
              <a:solidFill>
                <a:srgbClr val="C00000"/>
              </a:solidFill>
              <a:latin typeface="Broadway" panose="04040905080B02020502" pitchFamily="82" charset="0"/>
              <a:cs typeface="Times New Roman" panose="02020603050405020304" pitchFamily="18" charset="0"/>
            </a:endParaRPr>
          </a:p>
        </p:txBody>
      </p:sp>
      <p:sp>
        <p:nvSpPr>
          <p:cNvPr id="71" name="矩形 70"/>
          <p:cNvSpPr/>
          <p:nvPr/>
        </p:nvSpPr>
        <p:spPr>
          <a:xfrm>
            <a:off x="3286116" y="1600130"/>
            <a:ext cx="200026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000" dirty="0" smtClean="0">
                <a:solidFill>
                  <a:srgbClr val="C00000"/>
                </a:solidFill>
                <a:latin typeface="Broadway" panose="04040905080B02020502" pitchFamily="82" charset="0"/>
                <a:cs typeface="Times New Roman" panose="02020603050405020304" pitchFamily="18" charset="0"/>
              </a:rPr>
              <a:t>Body</a:t>
            </a:r>
            <a:endParaRPr lang="en-US" altLang="zh-CN" sz="2000" dirty="0" smtClean="0">
              <a:solidFill>
                <a:srgbClr val="C00000"/>
              </a:solidFill>
              <a:latin typeface="Broadway" panose="04040905080B02020502" pitchFamily="82" charset="0"/>
              <a:cs typeface="Times New Roman" panose="02020603050405020304" pitchFamily="18" charset="0"/>
            </a:endParaRPr>
          </a:p>
        </p:txBody>
      </p:sp>
      <p:sp>
        <p:nvSpPr>
          <p:cNvPr id="72" name="矩形 71"/>
          <p:cNvSpPr/>
          <p:nvPr/>
        </p:nvSpPr>
        <p:spPr>
          <a:xfrm>
            <a:off x="4929190" y="1600130"/>
            <a:ext cx="200026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000" dirty="0" smtClean="0">
                <a:solidFill>
                  <a:srgbClr val="C00000"/>
                </a:solidFill>
                <a:latin typeface="Broadway" panose="04040905080B02020502" pitchFamily="82" charset="0"/>
                <a:cs typeface="Times New Roman" panose="02020603050405020304" pitchFamily="18" charset="0"/>
              </a:rPr>
              <a:t>Ending</a:t>
            </a:r>
            <a:endParaRPr lang="en-US" altLang="zh-CN" sz="2000" dirty="0" smtClean="0">
              <a:solidFill>
                <a:srgbClr val="C00000"/>
              </a:solidFill>
              <a:latin typeface="Broadway" panose="04040905080B02020502" pitchFamily="82" charset="0"/>
              <a:cs typeface="Times New Roman" panose="02020603050405020304" pitchFamily="18" charset="0"/>
            </a:endParaRPr>
          </a:p>
        </p:txBody>
      </p:sp>
      <p:sp>
        <p:nvSpPr>
          <p:cNvPr id="73" name="十边形 72"/>
          <p:cNvSpPr/>
          <p:nvPr/>
        </p:nvSpPr>
        <p:spPr>
          <a:xfrm>
            <a:off x="6786578" y="1714488"/>
            <a:ext cx="2357422" cy="1357322"/>
          </a:xfrm>
          <a:prstGeom prst="decagon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School life in the UK</a:t>
            </a:r>
            <a:endParaRPr lang="zh-CN" altLang="en-US" sz="24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74" name="AutoShape 2"/>
          <p:cNvCxnSpPr>
            <a:cxnSpLocks noChangeShapeType="1"/>
          </p:cNvCxnSpPr>
          <p:nvPr/>
        </p:nvCxnSpPr>
        <p:spPr bwMode="auto">
          <a:xfrm>
            <a:off x="1785918" y="4714884"/>
            <a:ext cx="4857784" cy="1588"/>
          </a:xfrm>
          <a:prstGeom prst="straightConnector1">
            <a:avLst/>
          </a:prstGeom>
          <a:noFill/>
          <a:ln w="3175">
            <a:solidFill>
              <a:srgbClr val="000000"/>
            </a:solidFill>
            <a:round/>
            <a:tailEnd type="triangle" w="med" len="med"/>
          </a:ln>
        </p:spPr>
      </p:cxnSp>
      <p:sp>
        <p:nvSpPr>
          <p:cNvPr id="75" name="十边形 74"/>
          <p:cNvSpPr/>
          <p:nvPr/>
        </p:nvSpPr>
        <p:spPr>
          <a:xfrm>
            <a:off x="6715140" y="4071942"/>
            <a:ext cx="2500330" cy="1357322"/>
          </a:xfrm>
          <a:prstGeom prst="decagon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Education system in the UK</a:t>
            </a:r>
            <a:endParaRPr lang="zh-CN" altLang="en-US" sz="24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2" name="右箭头 1"/>
          <p:cNvSpPr/>
          <p:nvPr/>
        </p:nvSpPr>
        <p:spPr>
          <a:xfrm>
            <a:off x="1979295" y="2420620"/>
            <a:ext cx="4608830" cy="2159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" name="右箭头 3"/>
          <p:cNvSpPr/>
          <p:nvPr/>
        </p:nvSpPr>
        <p:spPr>
          <a:xfrm>
            <a:off x="1979295" y="4607560"/>
            <a:ext cx="4608830" cy="2159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 animBg="1"/>
      <p:bldP spid="7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hp\Desktop\PPT-2.jp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" y="1411"/>
            <a:ext cx="9144000" cy="6858000"/>
          </a:xfrm>
          <a:prstGeom prst="rect">
            <a:avLst/>
          </a:prstGeom>
          <a:noFill/>
        </p:spPr>
      </p:pic>
      <p:sp>
        <p:nvSpPr>
          <p:cNvPr id="7" name="Rectangle 6" descr="画布"/>
          <p:cNvSpPr>
            <a:spLocks noChangeArrowheads="1"/>
          </p:cNvSpPr>
          <p:nvPr/>
        </p:nvSpPr>
        <p:spPr bwMode="auto">
          <a:xfrm>
            <a:off x="665191" y="1187556"/>
            <a:ext cx="7636510" cy="398780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 wrap="none" anchor="ctr">
            <a:spAutoFit/>
          </a:bodyPr>
          <a:lstStyle/>
          <a:p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Write a narration about their dream school life following the instructions:</a:t>
            </a:r>
            <a:endParaRPr lang="en-US" altLang="zh-CN" sz="2000" dirty="0"/>
          </a:p>
        </p:txBody>
      </p:sp>
      <p:sp>
        <p:nvSpPr>
          <p:cNvPr id="8" name="Rectangle 14" descr="画布"/>
          <p:cNvSpPr>
            <a:spLocks noChangeArrowheads="1"/>
          </p:cNvSpPr>
          <p:nvPr/>
        </p:nvSpPr>
        <p:spPr bwMode="auto">
          <a:xfrm>
            <a:off x="134966" y="1135050"/>
            <a:ext cx="1150886" cy="579438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 wrap="square" anchor="ctr">
            <a:spAutoFit/>
          </a:bodyPr>
          <a:lstStyle/>
          <a:p>
            <a:pPr algn="l"/>
            <a:r>
              <a:rPr lang="en-US" altLang="zh-CN" sz="3200" dirty="0">
                <a:solidFill>
                  <a:srgbClr val="990000"/>
                </a:solidFill>
                <a:latin typeface="Wingdings" panose="05000000000000000000" pitchFamily="2" charset="2"/>
                <a:cs typeface="Times New Roman" panose="02020603050405020304" pitchFamily="18" charset="0"/>
              </a:rPr>
              <a:t>P</a:t>
            </a:r>
            <a:r>
              <a:rPr lang="en-US" altLang="zh-CN" dirty="0">
                <a:solidFill>
                  <a:srgbClr val="990000"/>
                </a:solidFill>
              </a:rPr>
              <a:t> </a:t>
            </a:r>
            <a:endParaRPr lang="en-US" altLang="zh-CN" dirty="0">
              <a:solidFill>
                <a:srgbClr val="990000"/>
              </a:solidFill>
            </a:endParaRPr>
          </a:p>
        </p:txBody>
      </p:sp>
      <p:sp>
        <p:nvSpPr>
          <p:cNvPr id="9" name="Rectangle 11" descr="画布"/>
          <p:cNvSpPr>
            <a:spLocks noChangeArrowheads="1"/>
          </p:cNvSpPr>
          <p:nvPr/>
        </p:nvSpPr>
        <p:spPr bwMode="auto">
          <a:xfrm>
            <a:off x="357158" y="1935296"/>
            <a:ext cx="8358246" cy="706755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algn="just"/>
            <a:r>
              <a:rPr lang="en-US" altLang="zh-CN" sz="2000" dirty="0" smtClean="0">
                <a:solidFill>
                  <a:srgbClr val="990000"/>
                </a:solidFill>
                <a:latin typeface="Britannic Bold" panose="020B090306070302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Suppose </a:t>
            </a:r>
            <a:r>
              <a:rPr lang="en-US" altLang="zh-CN" sz="2000" dirty="0" smtClean="0">
                <a:solidFill>
                  <a:srgbClr val="990000"/>
                </a:solidFill>
                <a:latin typeface="Britannic Bold" panose="020B090306070302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you were invited to write a narration about your dream school life for the school newspaper. </a:t>
            </a:r>
            <a:endParaRPr lang="en-US" altLang="zh-CN" sz="2000" dirty="0" smtClean="0">
              <a:solidFill>
                <a:srgbClr val="990000"/>
              </a:solidFill>
              <a:latin typeface="Britannic Bold" panose="020B090306070302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0" name="AutoShape 9"/>
          <p:cNvSpPr>
            <a:spLocks noChangeArrowheads="1"/>
          </p:cNvSpPr>
          <p:nvPr/>
        </p:nvSpPr>
        <p:spPr bwMode="auto">
          <a:xfrm>
            <a:off x="468600" y="2896551"/>
            <a:ext cx="8134350" cy="3071834"/>
          </a:xfrm>
          <a:prstGeom prst="flowChartPunchedCard">
            <a:avLst/>
          </a:prstGeom>
          <a:noFill/>
          <a:ln w="3175" algn="ctr">
            <a:solidFill>
              <a:srgbClr val="003366"/>
            </a:solidFill>
            <a:miter lim="800000"/>
          </a:ln>
          <a:effectLst/>
        </p:spPr>
        <p:txBody>
          <a:bodyPr wrap="none" anchor="ctr"/>
          <a:lstStyle/>
          <a:p>
            <a:endParaRPr lang="zh-CN" altLang="zh-CN">
              <a:solidFill>
                <a:srgbClr val="000099"/>
              </a:solidFill>
            </a:endParaRPr>
          </a:p>
        </p:txBody>
      </p:sp>
      <p:sp>
        <p:nvSpPr>
          <p:cNvPr id="21" name="Text Box 10" descr="画布"/>
          <p:cNvSpPr txBox="1">
            <a:spLocks noChangeArrowheads="1"/>
          </p:cNvSpPr>
          <p:nvPr/>
        </p:nvSpPr>
        <p:spPr bwMode="auto">
          <a:xfrm>
            <a:off x="802296" y="3650918"/>
            <a:ext cx="7467600" cy="607695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>
            <a:spAutoFit/>
          </a:bodyPr>
          <a:lstStyle/>
          <a:p>
            <a:pPr indent="0" algn="l">
              <a:lnSpc>
                <a:spcPct val="140000"/>
              </a:lnSpc>
              <a:spcBef>
                <a:spcPct val="50000"/>
              </a:spcBef>
              <a:buFont typeface="Wingdings" panose="05000000000000000000" charset="0"/>
              <a:buNone/>
            </a:pPr>
            <a:r>
              <a:rPr lang="en-US" altLang="zh-CN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Include at least </a:t>
            </a:r>
            <a:r>
              <a:rPr lang="en-US" altLang="zh-CN" sz="2400" dirty="0" smtClean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zh-CN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of the aspects talked about during this period.</a:t>
            </a:r>
            <a:endParaRPr lang="en-US" altLang="zh-CN" sz="2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 Box 12" descr="画布"/>
          <p:cNvSpPr txBox="1">
            <a:spLocks noChangeArrowheads="1"/>
          </p:cNvSpPr>
          <p:nvPr/>
        </p:nvSpPr>
        <p:spPr bwMode="auto">
          <a:xfrm>
            <a:off x="801975" y="4257996"/>
            <a:ext cx="7162800" cy="521970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>
            <a:spAutoFit/>
          </a:bodyPr>
          <a:lstStyle/>
          <a:p>
            <a:pPr indent="0">
              <a:lnSpc>
                <a:spcPct val="140000"/>
              </a:lnSpc>
              <a:spcBef>
                <a:spcPct val="50000"/>
              </a:spcBef>
              <a:buFont typeface="Wingdings" panose="05000000000000000000" charset="0"/>
              <a:buNone/>
            </a:pPr>
            <a:r>
              <a:rPr lang="en-US" altLang="zh-CN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Limit your article to </a:t>
            </a:r>
            <a:r>
              <a:rPr lang="en-US" altLang="zh-CN" sz="2000" dirty="0" smtClean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 </a:t>
            </a:r>
            <a:r>
              <a:rPr lang="en-US" altLang="zh-CN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words.</a:t>
            </a:r>
            <a:endParaRPr lang="en-US" altLang="zh-CN" sz="20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Rectangle 17" descr="画布"/>
          <p:cNvSpPr txBox="1">
            <a:spLocks noChangeArrowheads="1"/>
          </p:cNvSpPr>
          <p:nvPr/>
        </p:nvSpPr>
        <p:spPr bwMode="auto">
          <a:xfrm>
            <a:off x="757525" y="4780201"/>
            <a:ext cx="7629582" cy="953135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lvl="0" indent="0" algn="l">
              <a:lnSpc>
                <a:spcPct val="140000"/>
              </a:lnSpc>
              <a:spcBef>
                <a:spcPct val="50000"/>
              </a:spcBef>
              <a:buClrTx/>
              <a:buSzTx/>
              <a:buFont typeface="Wingdings" panose="05000000000000000000" charset="0"/>
              <a:buNone/>
            </a:pPr>
            <a:r>
              <a:rPr lang="en-US" altLang="zh-CN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Share</a:t>
            </a:r>
            <a:r>
              <a:rPr lang="en-US" altLang="zh-CN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your articles in groups of four, </a:t>
            </a:r>
            <a:r>
              <a:rPr lang="en-US" altLang="zh-CN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choose </a:t>
            </a:r>
            <a:r>
              <a:rPr lang="en-US" altLang="zh-CN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the best one, and then </a:t>
            </a:r>
            <a:r>
              <a:rPr lang="en-US" altLang="zh-CN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present</a:t>
            </a:r>
            <a:r>
              <a:rPr lang="en-US" altLang="zh-CN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it to the whole class.</a:t>
            </a:r>
            <a:endParaRPr lang="en-US" altLang="zh-CN" sz="20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26" name="AutoShape 6"/>
          <p:cNvSpPr>
            <a:spLocks noChangeArrowheads="1"/>
          </p:cNvSpPr>
          <p:nvPr/>
        </p:nvSpPr>
        <p:spPr bwMode="auto">
          <a:xfrm>
            <a:off x="468630" y="2896235"/>
            <a:ext cx="2143125" cy="628650"/>
          </a:xfrm>
          <a:prstGeom prst="homePlate">
            <a:avLst>
              <a:gd name="adj" fmla="val 75000"/>
            </a:avLst>
          </a:prstGeom>
          <a:solidFill>
            <a:schemeClr val="tx2"/>
          </a:solidFill>
          <a:ln w="9525" algn="ctr">
            <a:noFill/>
            <a:miter lim="800000"/>
          </a:ln>
          <a:effectLst/>
        </p:spPr>
        <p:txBody>
          <a:bodyPr wrap="none" anchor="ctr"/>
          <a:lstStyle/>
          <a:p>
            <a:r>
              <a:rPr lang="en-US" altLang="zh-CN" sz="2400" b="1" dirty="0" smtClean="0">
                <a:solidFill>
                  <a:schemeClr val="bg1"/>
                </a:solidFill>
                <a:latin typeface="Colonna MT" panose="04020805060202030203" pitchFamily="82" charset="0"/>
              </a:rPr>
              <a:t>Requirements</a:t>
            </a:r>
            <a:endParaRPr lang="en-US" altLang="zh-CN" sz="2400" b="1" dirty="0">
              <a:solidFill>
                <a:schemeClr val="bg1"/>
              </a:solidFill>
              <a:latin typeface="Colonna MT" panose="04020805060202030203" pitchFamily="82" charset="0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-32" y="0"/>
            <a:ext cx="4357719" cy="785794"/>
            <a:chOff x="-360702" y="0"/>
            <a:chExt cx="3143063" cy="648072"/>
          </a:xfrm>
        </p:grpSpPr>
        <p:sp>
          <p:nvSpPr>
            <p:cNvPr id="15" name="燕尾形 2"/>
            <p:cNvSpPr/>
            <p:nvPr/>
          </p:nvSpPr>
          <p:spPr>
            <a:xfrm>
              <a:off x="1794092" y="0"/>
              <a:ext cx="576064" cy="620688"/>
            </a:xfrm>
            <a:prstGeom prst="chevron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燕尾形 4"/>
            <p:cNvSpPr/>
            <p:nvPr/>
          </p:nvSpPr>
          <p:spPr>
            <a:xfrm>
              <a:off x="2206297" y="0"/>
              <a:ext cx="576064" cy="620688"/>
            </a:xfrm>
            <a:prstGeom prst="chevron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五边形 1"/>
            <p:cNvSpPr/>
            <p:nvPr/>
          </p:nvSpPr>
          <p:spPr>
            <a:xfrm>
              <a:off x="-360702" y="0"/>
              <a:ext cx="2318629" cy="648072"/>
            </a:xfrm>
            <a:prstGeom prst="homePlat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3200" b="1" dirty="0" smtClean="0">
                  <a:solidFill>
                    <a:schemeClr val="bg1"/>
                  </a:solidFill>
                  <a:latin typeface="Colonna MT" panose="04020805060202030203" pitchFamily="82" charset="0"/>
                  <a:ea typeface="宋体" panose="02010600030101010101" pitchFamily="2" charset="-122"/>
                </a:rPr>
                <a:t>Sharing</a:t>
              </a:r>
              <a:endParaRPr lang="zh-CN" altLang="en-US" sz="3200" b="1" dirty="0">
                <a:solidFill>
                  <a:schemeClr val="bg1"/>
                </a:solidFill>
                <a:latin typeface="Colonna MT" panose="04020805060202030203" pitchFamily="82" charset="0"/>
                <a:ea typeface="宋体" panose="02010600030101010101" pitchFamily="2" charset="-122"/>
              </a:endParaRPr>
            </a:p>
          </p:txBody>
        </p:sp>
      </p:grpSp>
      <p:sp>
        <p:nvSpPr>
          <p:cNvPr id="2" name="太阳形 1"/>
          <p:cNvSpPr/>
          <p:nvPr/>
        </p:nvSpPr>
        <p:spPr>
          <a:xfrm>
            <a:off x="602615" y="3916045"/>
            <a:ext cx="215900" cy="215900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" name="太阳形 2"/>
          <p:cNvSpPr/>
          <p:nvPr/>
        </p:nvSpPr>
        <p:spPr>
          <a:xfrm>
            <a:off x="602615" y="4462145"/>
            <a:ext cx="215900" cy="215900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" name="太阳形 4"/>
          <p:cNvSpPr/>
          <p:nvPr/>
        </p:nvSpPr>
        <p:spPr>
          <a:xfrm>
            <a:off x="586105" y="4953635"/>
            <a:ext cx="215900" cy="215900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bldLvl="0" animBg="1"/>
      <p:bldP spid="22" grpId="0" bldLvl="0" animBg="1"/>
      <p:bldP spid="24" grpId="0" bldLvl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hp\Desktop\PPT-2.jp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" y="1411"/>
            <a:ext cx="9144000" cy="6858000"/>
          </a:xfrm>
          <a:prstGeom prst="rect">
            <a:avLst/>
          </a:prstGeom>
          <a:noFill/>
        </p:spPr>
      </p:pic>
      <p:sp>
        <p:nvSpPr>
          <p:cNvPr id="12" name="同侧圆角矩形 11"/>
          <p:cNvSpPr/>
          <p:nvPr/>
        </p:nvSpPr>
        <p:spPr>
          <a:xfrm>
            <a:off x="413063" y="825907"/>
            <a:ext cx="8317576" cy="4968552"/>
          </a:xfrm>
          <a:prstGeom prst="round2SameRect">
            <a:avLst/>
          </a:prstGeom>
          <a:noFill/>
          <a:ln w="19050" cmpd="dbl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200000"/>
              </a:lnSpc>
            </a:pPr>
            <a:r>
              <a:rPr lang="en-US" altLang="zh-CN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  <a:endParaRPr lang="zh-CN" alt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200000"/>
              </a:lnSpc>
            </a:pPr>
            <a:endParaRPr lang="zh-CN" alt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内容占位符 2"/>
          <p:cNvSpPr txBox="1"/>
          <p:nvPr/>
        </p:nvSpPr>
        <p:spPr>
          <a:xfrm>
            <a:off x="797560" y="1390650"/>
            <a:ext cx="7643495" cy="452628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4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60000"/>
              <a:buFont typeface="Wingdings 2" panose="05020102010507070707"/>
              <a:buNone/>
              <a:defRPr/>
            </a:pPr>
            <a:r>
              <a:rPr kumimoji="0" lang="en-US" altLang="zh-CN" sz="4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raditional Arabic" panose="02020603050405020304" pitchFamily="18" charset="-78"/>
                <a:ea typeface="Meiryo" panose="020B0604030504040204" pitchFamily="34" charset="-128"/>
                <a:cs typeface="Traditional Arabic" panose="02020603050405020304" pitchFamily="18" charset="-78"/>
              </a:rPr>
              <a:t>  </a:t>
            </a:r>
            <a:endParaRPr kumimoji="0" lang="en-US" altLang="zh-CN" sz="4000" b="0" i="0" u="none" strike="noStrike" kern="1200" cap="none" spc="0" normalizeH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raditional Arabic" panose="02020603050405020304" pitchFamily="18" charset="-78"/>
              <a:ea typeface="Meiryo" panose="020B0604030504040204" pitchFamily="34" charset="-128"/>
              <a:cs typeface="Traditional Arabic" panose="02020603050405020304" pitchFamily="18" charset="-78"/>
            </a:endParaRPr>
          </a:p>
          <a:p>
            <a:pPr marL="342900" indent="-342900" algn="l">
              <a:lnSpc>
                <a:spcPct val="150000"/>
              </a:lnSpc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u"/>
              <a:defRPr/>
            </a:pPr>
            <a:r>
              <a:rPr lang="en-US" altLang="zh-CN" sz="2800" dirty="0">
                <a:latin typeface="Times New Roman" panose="02020603050405020304" pitchFamily="18" charset="0"/>
                <a:ea typeface="Meiryo" panose="020B0604030504040204" pitchFamily="34" charset="-128"/>
                <a:cs typeface="Times New Roman" panose="02020603050405020304" pitchFamily="18" charset="0"/>
              </a:rPr>
              <a:t>Polish up your </a:t>
            </a:r>
            <a:r>
              <a:rPr lang="en-US" altLang="zh-CN" sz="2800" dirty="0" smtClean="0">
                <a:latin typeface="Times New Roman" panose="02020603050405020304" pitchFamily="18" charset="0"/>
                <a:ea typeface="Meiryo" panose="020B0604030504040204" pitchFamily="34" charset="-128"/>
                <a:cs typeface="Times New Roman" panose="02020603050405020304" pitchFamily="18" charset="0"/>
              </a:rPr>
              <a:t>article.</a:t>
            </a:r>
            <a:endParaRPr lang="en-US" altLang="zh-CN" sz="2800" dirty="0">
              <a:latin typeface="Times New Roman" panose="02020603050405020304" pitchFamily="18" charset="0"/>
              <a:ea typeface="Meiryo" panose="020B0604030504040204" pitchFamily="34" charset="-128"/>
              <a:cs typeface="Times New Roman" panose="02020603050405020304" pitchFamily="18" charset="0"/>
            </a:endParaRPr>
          </a:p>
          <a:p>
            <a:pPr marL="342900" lvl="0" indent="-342900" algn="l">
              <a:lnSpc>
                <a:spcPct val="140000"/>
              </a:lnSpc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u"/>
              <a:defRPr/>
            </a:pPr>
            <a:r>
              <a:rPr lang="en-US" altLang="zh-CN" sz="2800" dirty="0" smtClean="0">
                <a:latin typeface="Times New Roman" panose="02020603050405020304" pitchFamily="18" charset="0"/>
                <a:ea typeface="Meiryo" panose="020B0604030504040204" pitchFamily="34" charset="-128"/>
                <a:cs typeface="Times New Roman" panose="02020603050405020304" pitchFamily="18" charset="0"/>
              </a:rPr>
              <a:t>Get divided into groups and search for information about school life in different countries.</a:t>
            </a:r>
            <a:r>
              <a:rPr lang="en-US" altLang="zh-CN" sz="3200" i="1" dirty="0" smtClean="0">
                <a:latin typeface="Traditional Arabic" panose="02020603050405020304" pitchFamily="18" charset="-78"/>
                <a:ea typeface="Meiryo" panose="020B0604030504040204" pitchFamily="34" charset="-128"/>
                <a:cs typeface="Traditional Arabic" panose="02020603050405020304" pitchFamily="18" charset="-78"/>
              </a:rPr>
              <a:t> </a:t>
            </a:r>
            <a:r>
              <a:rPr lang="en-US" altLang="zh-CN" sz="3200" i="1" dirty="0" smtClean="0">
                <a:latin typeface="Traditional Arabic" panose="02020603050405020304" pitchFamily="18" charset="-78"/>
                <a:ea typeface="Meiryo" panose="020B0604030504040204" pitchFamily="34" charset="-128"/>
                <a:cs typeface="Traditional Arabic" panose="02020603050405020304" pitchFamily="18" charset="-78"/>
              </a:rPr>
              <a:t> </a:t>
            </a:r>
            <a:endParaRPr lang="en-US" altLang="zh-CN" sz="3200" dirty="0" smtClean="0">
              <a:latin typeface="Traditional Arabic" panose="02020603050405020304" pitchFamily="18" charset="-78"/>
              <a:ea typeface="Meiryo" panose="020B0604030504040204" pitchFamily="34" charset="-128"/>
              <a:cs typeface="Traditional Arabic" panose="02020603050405020304" pitchFamily="18" charset="-78"/>
            </a:endParaRPr>
          </a:p>
          <a:p>
            <a:pPr marL="342900" indent="-342900" algn="just">
              <a:lnSpc>
                <a:spcPct val="120000"/>
              </a:lnSpc>
              <a:spcBef>
                <a:spcPct val="20000"/>
              </a:spcBef>
              <a:buClr>
                <a:schemeClr val="tx2"/>
              </a:buClr>
              <a:buSzPct val="60000"/>
              <a:defRPr/>
            </a:pPr>
            <a:endParaRPr lang="en-US" altLang="zh-CN" sz="3200" dirty="0" smtClean="0">
              <a:latin typeface="Traditional Arabic" panose="02020603050405020304" pitchFamily="18" charset="-78"/>
              <a:ea typeface="Meiryo" panose="020B0604030504040204" pitchFamily="34" charset="-128"/>
              <a:cs typeface="Traditional Arabic" panose="02020603050405020304" pitchFamily="18" charset="-78"/>
            </a:endParaRPr>
          </a:p>
          <a:p>
            <a:pPr marL="342900" indent="-342900" algn="just">
              <a:lnSpc>
                <a:spcPct val="120000"/>
              </a:lnSpc>
              <a:spcBef>
                <a:spcPct val="20000"/>
              </a:spcBef>
              <a:buClr>
                <a:schemeClr val="tx2"/>
              </a:buClr>
              <a:buSzPct val="60000"/>
              <a:defRPr/>
            </a:pPr>
            <a:endParaRPr lang="en-US" altLang="zh-CN" sz="3200" dirty="0">
              <a:latin typeface="Traditional Arabic" panose="02020603050405020304" pitchFamily="18" charset="-78"/>
              <a:ea typeface="Meiryo" panose="020B0604030504040204" pitchFamily="34" charset="-128"/>
              <a:cs typeface="Traditional Arabic" panose="02020603050405020304" pitchFamily="18" charset="-78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408031" y="1017755"/>
            <a:ext cx="655272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Homework</a:t>
            </a:r>
            <a:endParaRPr lang="en-US" altLang="zh-CN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Text Box 4"/>
          <p:cNvSpPr txBox="1">
            <a:spLocks noChangeArrowheads="1"/>
          </p:cNvSpPr>
          <p:nvPr/>
        </p:nvSpPr>
        <p:spPr bwMode="auto">
          <a:xfrm>
            <a:off x="323850" y="909638"/>
            <a:ext cx="8594725" cy="762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R="0" defTabSz="914400">
              <a:buClrTx/>
              <a:buSzTx/>
              <a:defRPr/>
            </a:pPr>
            <a:r>
              <a:rPr kumimoji="0" lang="zh-CN" altLang="en-US" sz="4400" b="1" kern="1200" cap="none" spc="0" normalizeH="0" baseline="0" noProof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  <a:ea typeface="宋体" panose="02010600030101010101" pitchFamily="2" charset="-122"/>
                <a:cs typeface="+mn-cs"/>
              </a:rPr>
              <a:t> </a:t>
            </a:r>
            <a:r>
              <a:rPr kumimoji="0" lang="en-US" sz="3600" b="1" kern="1200" cap="none" spc="0" normalizeH="0" baseline="0" noProof="0">
                <a:solidFill>
                  <a:srgbClr val="00CC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            </a:t>
            </a:r>
            <a:endParaRPr kumimoji="0" lang="zh-CN" altLang="en-US" sz="3600" b="1" kern="1200" cap="none" spc="0" normalizeH="0" baseline="0" noProof="0">
              <a:solidFill>
                <a:srgbClr val="00CCFF"/>
              </a:solidFill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hp\Desktop\PPT-2.jp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09" y="141"/>
            <a:ext cx="9144000" cy="6858000"/>
          </a:xfrm>
          <a:prstGeom prst="rect">
            <a:avLst/>
          </a:prstGeom>
          <a:noFill/>
        </p:spPr>
      </p:pic>
      <p:sp>
        <p:nvSpPr>
          <p:cNvPr id="4" name="圆角矩形 3"/>
          <p:cNvSpPr/>
          <p:nvPr/>
        </p:nvSpPr>
        <p:spPr>
          <a:xfrm>
            <a:off x="2906355" y="3279403"/>
            <a:ext cx="3491880" cy="1152128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</a:t>
            </a:r>
            <a:r>
              <a:rPr lang="en-US" altLang="zh-CN" sz="2800" dirty="0" smtClean="0">
                <a:solidFill>
                  <a:schemeClr val="bg1"/>
                </a:solidFill>
                <a:latin typeface="Broadway" panose="04040905080B02020502" pitchFamily="82" charset="0"/>
                <a:cs typeface="Times New Roman" panose="02020603050405020304" pitchFamily="18" charset="0"/>
              </a:rPr>
              <a:t>aspects</a:t>
            </a:r>
            <a:r>
              <a:rPr lang="en-US" altLang="zh-CN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might be included in the article?</a:t>
            </a:r>
            <a:endParaRPr lang="zh-CN" alt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直接箭头连接符 7"/>
          <p:cNvCxnSpPr/>
          <p:nvPr/>
        </p:nvCxnSpPr>
        <p:spPr>
          <a:xfrm flipV="1">
            <a:off x="4598035" y="2415307"/>
            <a:ext cx="0" cy="7920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箭头连接符 9"/>
          <p:cNvCxnSpPr/>
          <p:nvPr/>
        </p:nvCxnSpPr>
        <p:spPr>
          <a:xfrm flipH="1">
            <a:off x="2077755" y="3855467"/>
            <a:ext cx="72008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箭头连接符 11"/>
          <p:cNvCxnSpPr/>
          <p:nvPr/>
        </p:nvCxnSpPr>
        <p:spPr>
          <a:xfrm>
            <a:off x="6470243" y="3855467"/>
            <a:ext cx="64807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箭头连接符 14"/>
          <p:cNvCxnSpPr/>
          <p:nvPr/>
        </p:nvCxnSpPr>
        <p:spPr>
          <a:xfrm>
            <a:off x="4598035" y="4575547"/>
            <a:ext cx="0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椭圆 16"/>
          <p:cNvSpPr/>
          <p:nvPr/>
        </p:nvSpPr>
        <p:spPr>
          <a:xfrm>
            <a:off x="328990" y="3422784"/>
            <a:ext cx="1691680" cy="864096"/>
          </a:xfrm>
          <a:prstGeom prst="ellipse">
            <a:avLst/>
          </a:prstGeom>
          <a:noFill/>
          <a:ln w="19050">
            <a:solidFill>
              <a:schemeClr val="accent1">
                <a:shade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lnSpc>
                <a:spcPct val="60000"/>
              </a:lnSpc>
              <a:spcAft>
                <a:spcPts val="1200"/>
              </a:spcAft>
            </a:pPr>
            <a:r>
              <a:rPr lang="en-US" altLang="zh-CN" sz="32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zh-CN" altLang="en-US" sz="3200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椭圆 19"/>
          <p:cNvSpPr/>
          <p:nvPr/>
        </p:nvSpPr>
        <p:spPr>
          <a:xfrm>
            <a:off x="3445907" y="1479203"/>
            <a:ext cx="2232248" cy="864096"/>
          </a:xfrm>
          <a:prstGeom prst="ellipse">
            <a:avLst/>
          </a:prstGeom>
          <a:noFill/>
          <a:ln w="19050">
            <a:solidFill>
              <a:schemeClr val="accent1">
                <a:shade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60000"/>
              </a:lnSpc>
            </a:pPr>
            <a:r>
              <a:rPr lang="en-US" altLang="zh-CN" sz="32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 </a:t>
            </a:r>
            <a:endParaRPr lang="zh-CN" altLang="en-US" sz="3200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椭圆 20"/>
          <p:cNvSpPr/>
          <p:nvPr/>
        </p:nvSpPr>
        <p:spPr>
          <a:xfrm>
            <a:off x="7190323" y="3423419"/>
            <a:ext cx="1691680" cy="864096"/>
          </a:xfrm>
          <a:prstGeom prst="ellipse">
            <a:avLst/>
          </a:prstGeom>
          <a:noFill/>
          <a:ln w="19050">
            <a:solidFill>
              <a:schemeClr val="accent1">
                <a:shade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60000"/>
              </a:lnSpc>
            </a:pPr>
            <a:r>
              <a:rPr lang="en-US" altLang="zh-CN" sz="32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zh-CN" altLang="en-US" sz="3200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椭圆 21"/>
          <p:cNvSpPr/>
          <p:nvPr/>
        </p:nvSpPr>
        <p:spPr>
          <a:xfrm>
            <a:off x="3733939" y="5295627"/>
            <a:ext cx="1691680" cy="864096"/>
          </a:xfrm>
          <a:prstGeom prst="ellipse">
            <a:avLst/>
          </a:prstGeom>
          <a:noFill/>
          <a:ln w="19050">
            <a:solidFill>
              <a:schemeClr val="accent1">
                <a:shade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60000"/>
              </a:lnSpc>
            </a:pPr>
            <a:r>
              <a:rPr lang="en-US" altLang="zh-CN" sz="32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zh-CN" altLang="en-US" sz="3200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-32" y="0"/>
            <a:ext cx="4357719" cy="785794"/>
            <a:chOff x="-360702" y="0"/>
            <a:chExt cx="3143063" cy="648072"/>
          </a:xfrm>
        </p:grpSpPr>
        <p:sp>
          <p:nvSpPr>
            <p:cNvPr id="14" name="燕尾形 2"/>
            <p:cNvSpPr/>
            <p:nvPr/>
          </p:nvSpPr>
          <p:spPr>
            <a:xfrm>
              <a:off x="1794092" y="0"/>
              <a:ext cx="576064" cy="620688"/>
            </a:xfrm>
            <a:prstGeom prst="chevron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燕尾形 4"/>
            <p:cNvSpPr/>
            <p:nvPr/>
          </p:nvSpPr>
          <p:spPr>
            <a:xfrm>
              <a:off x="2206297" y="0"/>
              <a:ext cx="576064" cy="620688"/>
            </a:xfrm>
            <a:prstGeom prst="chevron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五边形 1"/>
            <p:cNvSpPr/>
            <p:nvPr/>
          </p:nvSpPr>
          <p:spPr>
            <a:xfrm>
              <a:off x="-360702" y="0"/>
              <a:ext cx="2318629" cy="648072"/>
            </a:xfrm>
            <a:prstGeom prst="homePlat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3200" b="1" dirty="0" smtClean="0">
                  <a:solidFill>
                    <a:schemeClr val="bg1"/>
                  </a:solidFill>
                  <a:latin typeface="Colonna MT" panose="04020805060202030203" pitchFamily="82" charset="0"/>
                  <a:ea typeface="宋体" panose="02010600030101010101" pitchFamily="2" charset="-122"/>
                </a:rPr>
                <a:t>Title prediction</a:t>
              </a:r>
              <a:endParaRPr lang="zh-CN" altLang="en-US" sz="3200" b="1" dirty="0">
                <a:solidFill>
                  <a:schemeClr val="bg1"/>
                </a:solidFill>
                <a:latin typeface="Colonna MT" panose="04020805060202030203" pitchFamily="82" charset="0"/>
                <a:ea typeface="宋体" panose="02010600030101010101" pitchFamily="2" charset="-122"/>
              </a:endParaRPr>
            </a:p>
          </p:txBody>
        </p:sp>
      </p:grpSp>
      <p:sp>
        <p:nvSpPr>
          <p:cNvPr id="19" name="云形标注 5"/>
          <p:cNvSpPr/>
          <p:nvPr/>
        </p:nvSpPr>
        <p:spPr>
          <a:xfrm>
            <a:off x="6383985" y="998517"/>
            <a:ext cx="2592288" cy="1728192"/>
          </a:xfrm>
          <a:prstGeom prst="cloudCallout">
            <a:avLst>
              <a:gd name="adj1" fmla="val -31074"/>
              <a:gd name="adj2" fmla="val 75301"/>
            </a:avLst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8800" dirty="0">
                <a:solidFill>
                  <a:schemeClr val="bg1"/>
                </a:solidFill>
                <a:latin typeface="Comic Sans MS" panose="030F0702030302020204" pitchFamily="66" charset="0"/>
              </a:rPr>
              <a:t>?</a:t>
            </a:r>
            <a:endParaRPr lang="zh-CN" altLang="en-US" sz="88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bldLvl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hp\Desktop\PPT-2.jp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" y="141"/>
            <a:ext cx="9144000" cy="6858000"/>
          </a:xfrm>
          <a:prstGeom prst="rect">
            <a:avLst/>
          </a:prstGeom>
          <a:noFill/>
        </p:spPr>
      </p:pic>
      <p:cxnSp>
        <p:nvCxnSpPr>
          <p:cNvPr id="4" name="直接连接符 3"/>
          <p:cNvCxnSpPr/>
          <p:nvPr/>
        </p:nvCxnSpPr>
        <p:spPr>
          <a:xfrm>
            <a:off x="1708825" y="17450"/>
            <a:ext cx="0" cy="6857153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lowchart: Decision 78"/>
          <p:cNvSpPr/>
          <p:nvPr/>
        </p:nvSpPr>
        <p:spPr>
          <a:xfrm>
            <a:off x="1283335" y="3022600"/>
            <a:ext cx="850900" cy="845820"/>
          </a:xfrm>
          <a:prstGeom prst="flowChartDecision">
            <a:avLst/>
          </a:prstGeom>
          <a:solidFill>
            <a:schemeClr val="accent1"/>
          </a:solidFill>
          <a:ln>
            <a:noFill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823" tIns="36411" rIns="72823" bIns="36411"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grpSp>
        <p:nvGrpSpPr>
          <p:cNvPr id="2" name="组合 6"/>
          <p:cNvGrpSpPr/>
          <p:nvPr/>
        </p:nvGrpSpPr>
        <p:grpSpPr>
          <a:xfrm>
            <a:off x="2644929" y="1090598"/>
            <a:ext cx="570629" cy="760880"/>
            <a:chOff x="4231809" y="1009798"/>
            <a:chExt cx="570731" cy="657995"/>
          </a:xfrm>
        </p:grpSpPr>
        <p:grpSp>
          <p:nvGrpSpPr>
            <p:cNvPr id="3" name="组合 7"/>
            <p:cNvGrpSpPr/>
            <p:nvPr/>
          </p:nvGrpSpPr>
          <p:grpSpPr>
            <a:xfrm>
              <a:off x="4231809" y="1009798"/>
              <a:ext cx="570731" cy="657995"/>
              <a:chOff x="4067944" y="489262"/>
              <a:chExt cx="1375279" cy="1585559"/>
            </a:xfrm>
          </p:grpSpPr>
          <p:sp>
            <p:nvSpPr>
              <p:cNvPr id="10" name="Flowchart: Decision 78"/>
              <p:cNvSpPr/>
              <p:nvPr/>
            </p:nvSpPr>
            <p:spPr>
              <a:xfrm>
                <a:off x="4067944" y="489262"/>
                <a:ext cx="1375279" cy="1375279"/>
              </a:xfrm>
              <a:prstGeom prst="flowChartDecision">
                <a:avLst/>
              </a:prstGeom>
              <a:solidFill>
                <a:schemeClr val="accent1"/>
              </a:solidFill>
              <a:ln>
                <a:noFill/>
              </a:ln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rgbClr val="4F81BD"/>
                  </a:solidFill>
                </a:endParaRPr>
              </a:p>
            </p:txBody>
          </p:sp>
          <p:sp>
            <p:nvSpPr>
              <p:cNvPr id="11" name="Flowchart: Decision 79"/>
              <p:cNvSpPr/>
              <p:nvPr/>
            </p:nvSpPr>
            <p:spPr>
              <a:xfrm>
                <a:off x="4067944" y="699542"/>
                <a:ext cx="1375279" cy="1375279"/>
              </a:xfrm>
              <a:prstGeom prst="flowChartDecision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65000"/>
                  </a:schemeClr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solidFill>
                    <a:srgbClr val="4F81BD"/>
                  </a:solidFill>
                </a:endParaRPr>
              </a:p>
            </p:txBody>
          </p:sp>
        </p:grpSp>
        <p:sp>
          <p:nvSpPr>
            <p:cNvPr id="9" name="TextBox 12"/>
            <p:cNvSpPr txBox="1"/>
            <p:nvPr/>
          </p:nvSpPr>
          <p:spPr>
            <a:xfrm>
              <a:off x="4310472" y="1151468"/>
              <a:ext cx="470084" cy="32320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200" b="1" dirty="0">
                  <a:solidFill>
                    <a:srgbClr val="4F81BD"/>
                  </a:solidFill>
                </a:rPr>
                <a:t>01</a:t>
              </a:r>
              <a:endParaRPr lang="zh-CN" altLang="en-US" sz="2200" b="1" dirty="0">
                <a:solidFill>
                  <a:srgbClr val="4F81BD"/>
                </a:solidFill>
              </a:endParaRPr>
            </a:p>
          </p:txBody>
        </p:sp>
      </p:grpSp>
      <p:grpSp>
        <p:nvGrpSpPr>
          <p:cNvPr id="7" name="组合 11"/>
          <p:cNvGrpSpPr/>
          <p:nvPr/>
        </p:nvGrpSpPr>
        <p:grpSpPr>
          <a:xfrm>
            <a:off x="2596468" y="2233606"/>
            <a:ext cx="570629" cy="877219"/>
            <a:chOff x="4231809" y="1692397"/>
            <a:chExt cx="570731" cy="657995"/>
          </a:xfrm>
        </p:grpSpPr>
        <p:grpSp>
          <p:nvGrpSpPr>
            <p:cNvPr id="8" name="组合 12"/>
            <p:cNvGrpSpPr/>
            <p:nvPr/>
          </p:nvGrpSpPr>
          <p:grpSpPr>
            <a:xfrm>
              <a:off x="4231809" y="1692397"/>
              <a:ext cx="570731" cy="657995"/>
              <a:chOff x="4067944" y="489262"/>
              <a:chExt cx="1375279" cy="1585559"/>
            </a:xfrm>
          </p:grpSpPr>
          <p:sp>
            <p:nvSpPr>
              <p:cNvPr id="15" name="Flowchart: Decision 78"/>
              <p:cNvSpPr/>
              <p:nvPr/>
            </p:nvSpPr>
            <p:spPr>
              <a:xfrm>
                <a:off x="4067944" y="489262"/>
                <a:ext cx="1375279" cy="1375279"/>
              </a:xfrm>
              <a:prstGeom prst="flowChartDecision">
                <a:avLst/>
              </a:prstGeom>
              <a:solidFill>
                <a:schemeClr val="accent1"/>
              </a:solidFill>
              <a:ln>
                <a:noFill/>
              </a:ln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rgbClr val="4F81BD"/>
                  </a:solidFill>
                </a:endParaRPr>
              </a:p>
            </p:txBody>
          </p:sp>
          <p:sp>
            <p:nvSpPr>
              <p:cNvPr id="16" name="Flowchart: Decision 79"/>
              <p:cNvSpPr/>
              <p:nvPr/>
            </p:nvSpPr>
            <p:spPr>
              <a:xfrm>
                <a:off x="4067944" y="699542"/>
                <a:ext cx="1375279" cy="1375279"/>
              </a:xfrm>
              <a:prstGeom prst="flowChartDecision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65000"/>
                  </a:schemeClr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rgbClr val="4F81BD"/>
                  </a:solidFill>
                </a:endParaRPr>
              </a:p>
            </p:txBody>
          </p:sp>
        </p:grpSp>
        <p:sp>
          <p:nvSpPr>
            <p:cNvPr id="14" name="TextBox 61"/>
            <p:cNvSpPr txBox="1"/>
            <p:nvPr/>
          </p:nvSpPr>
          <p:spPr>
            <a:xfrm>
              <a:off x="4310472" y="1855545"/>
              <a:ext cx="470084" cy="32320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200" b="1" dirty="0">
                  <a:solidFill>
                    <a:srgbClr val="4F81BD"/>
                  </a:solidFill>
                </a:rPr>
                <a:t>02</a:t>
              </a:r>
              <a:endParaRPr lang="zh-CN" altLang="en-US" sz="2200" b="1" dirty="0">
                <a:solidFill>
                  <a:srgbClr val="4F81BD"/>
                </a:solidFill>
              </a:endParaRPr>
            </a:p>
          </p:txBody>
        </p:sp>
      </p:grpSp>
      <p:grpSp>
        <p:nvGrpSpPr>
          <p:cNvPr id="12" name="组合 16"/>
          <p:cNvGrpSpPr/>
          <p:nvPr/>
        </p:nvGrpSpPr>
        <p:grpSpPr>
          <a:xfrm>
            <a:off x="2619607" y="3767315"/>
            <a:ext cx="570629" cy="760880"/>
            <a:chOff x="4231809" y="2366292"/>
            <a:chExt cx="570731" cy="657995"/>
          </a:xfrm>
        </p:grpSpPr>
        <p:grpSp>
          <p:nvGrpSpPr>
            <p:cNvPr id="13" name="组合 17"/>
            <p:cNvGrpSpPr/>
            <p:nvPr/>
          </p:nvGrpSpPr>
          <p:grpSpPr>
            <a:xfrm>
              <a:off x="4231809" y="2366292"/>
              <a:ext cx="570731" cy="657995"/>
              <a:chOff x="4067944" y="489262"/>
              <a:chExt cx="1375279" cy="1585559"/>
            </a:xfrm>
          </p:grpSpPr>
          <p:sp>
            <p:nvSpPr>
              <p:cNvPr id="20" name="Flowchart: Decision 78"/>
              <p:cNvSpPr/>
              <p:nvPr/>
            </p:nvSpPr>
            <p:spPr>
              <a:xfrm>
                <a:off x="4067944" y="489262"/>
                <a:ext cx="1375279" cy="1375279"/>
              </a:xfrm>
              <a:prstGeom prst="flowChartDecision">
                <a:avLst/>
              </a:prstGeom>
              <a:solidFill>
                <a:schemeClr val="accent1"/>
              </a:solidFill>
              <a:ln>
                <a:noFill/>
              </a:ln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rgbClr val="4F81BD"/>
                  </a:solidFill>
                </a:endParaRPr>
              </a:p>
            </p:txBody>
          </p:sp>
          <p:sp>
            <p:nvSpPr>
              <p:cNvPr id="21" name="Flowchart: Decision 79"/>
              <p:cNvSpPr/>
              <p:nvPr/>
            </p:nvSpPr>
            <p:spPr>
              <a:xfrm>
                <a:off x="4067944" y="699542"/>
                <a:ext cx="1375279" cy="1375279"/>
              </a:xfrm>
              <a:prstGeom prst="flowChartDecision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65000"/>
                  </a:schemeClr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rgbClr val="4F81BD"/>
                  </a:solidFill>
                </a:endParaRPr>
              </a:p>
            </p:txBody>
          </p:sp>
        </p:grpSp>
        <p:sp>
          <p:nvSpPr>
            <p:cNvPr id="19" name="TextBox 63"/>
            <p:cNvSpPr txBox="1"/>
            <p:nvPr/>
          </p:nvSpPr>
          <p:spPr>
            <a:xfrm>
              <a:off x="4310472" y="2531445"/>
              <a:ext cx="470084" cy="32320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200" b="1" dirty="0">
                  <a:solidFill>
                    <a:srgbClr val="4F81BD"/>
                  </a:solidFill>
                </a:rPr>
                <a:t>03</a:t>
              </a:r>
              <a:endParaRPr lang="zh-CN" altLang="en-US" sz="2200" b="1" dirty="0">
                <a:solidFill>
                  <a:srgbClr val="4F81BD"/>
                </a:solidFill>
              </a:endParaRPr>
            </a:p>
          </p:txBody>
        </p:sp>
      </p:grpSp>
      <p:grpSp>
        <p:nvGrpSpPr>
          <p:cNvPr id="17" name="组合 21"/>
          <p:cNvGrpSpPr/>
          <p:nvPr/>
        </p:nvGrpSpPr>
        <p:grpSpPr>
          <a:xfrm>
            <a:off x="2574488" y="5067313"/>
            <a:ext cx="570629" cy="760880"/>
            <a:chOff x="4231809" y="3024287"/>
            <a:chExt cx="570731" cy="657995"/>
          </a:xfrm>
        </p:grpSpPr>
        <p:grpSp>
          <p:nvGrpSpPr>
            <p:cNvPr id="18" name="组合 22"/>
            <p:cNvGrpSpPr/>
            <p:nvPr/>
          </p:nvGrpSpPr>
          <p:grpSpPr>
            <a:xfrm>
              <a:off x="4231809" y="3024287"/>
              <a:ext cx="570731" cy="657995"/>
              <a:chOff x="4067944" y="489262"/>
              <a:chExt cx="1375279" cy="1585559"/>
            </a:xfrm>
          </p:grpSpPr>
          <p:sp>
            <p:nvSpPr>
              <p:cNvPr id="25" name="Flowchart: Decision 78"/>
              <p:cNvSpPr/>
              <p:nvPr/>
            </p:nvSpPr>
            <p:spPr>
              <a:xfrm>
                <a:off x="4067944" y="489262"/>
                <a:ext cx="1375279" cy="1375279"/>
              </a:xfrm>
              <a:prstGeom prst="flowChartDecision">
                <a:avLst/>
              </a:prstGeom>
              <a:solidFill>
                <a:schemeClr val="accent1"/>
              </a:solidFill>
              <a:ln>
                <a:noFill/>
              </a:ln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rgbClr val="4F81BD"/>
                  </a:solidFill>
                </a:endParaRPr>
              </a:p>
            </p:txBody>
          </p:sp>
          <p:sp>
            <p:nvSpPr>
              <p:cNvPr id="26" name="Flowchart: Decision 79"/>
              <p:cNvSpPr/>
              <p:nvPr/>
            </p:nvSpPr>
            <p:spPr>
              <a:xfrm>
                <a:off x="4067944" y="699542"/>
                <a:ext cx="1375279" cy="1375279"/>
              </a:xfrm>
              <a:prstGeom prst="flowChartDecision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65000"/>
                  </a:schemeClr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rgbClr val="4F81BD"/>
                  </a:solidFill>
                </a:endParaRPr>
              </a:p>
            </p:txBody>
          </p:sp>
        </p:grpSp>
        <p:sp>
          <p:nvSpPr>
            <p:cNvPr id="24" name="TextBox 64"/>
            <p:cNvSpPr txBox="1"/>
            <p:nvPr/>
          </p:nvSpPr>
          <p:spPr>
            <a:xfrm>
              <a:off x="4310472" y="3180686"/>
              <a:ext cx="470084" cy="32320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200" b="1" dirty="0">
                  <a:solidFill>
                    <a:srgbClr val="4F81BD"/>
                  </a:solidFill>
                </a:rPr>
                <a:t>04</a:t>
              </a:r>
              <a:endParaRPr lang="zh-CN" altLang="en-US" sz="2200" b="1" dirty="0">
                <a:solidFill>
                  <a:srgbClr val="4F81BD"/>
                </a:solidFill>
              </a:endParaRPr>
            </a:p>
          </p:txBody>
        </p:sp>
      </p:grpSp>
      <p:sp>
        <p:nvSpPr>
          <p:cNvPr id="33" name="十边形 32"/>
          <p:cNvSpPr/>
          <p:nvPr/>
        </p:nvSpPr>
        <p:spPr>
          <a:xfrm>
            <a:off x="4303393" y="1090598"/>
            <a:ext cx="2286016" cy="741901"/>
          </a:xfrm>
          <a:prstGeom prst="decagon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 smtClean="0">
                <a:solidFill>
                  <a:schemeClr val="bg1"/>
                </a:solidFill>
                <a:latin typeface="Broadway" panose="04040905080B02020502" pitchFamily="82" charset="0"/>
              </a:rPr>
              <a:t>Genre</a:t>
            </a:r>
            <a:endParaRPr lang="zh-CN" altLang="en-US" sz="2400" dirty="0">
              <a:solidFill>
                <a:schemeClr val="bg1"/>
              </a:solidFill>
              <a:latin typeface="Broadway" panose="04040905080B02020502" pitchFamily="82" charset="0"/>
            </a:endParaRPr>
          </a:p>
        </p:txBody>
      </p:sp>
      <p:sp>
        <p:nvSpPr>
          <p:cNvPr id="35" name="十边形 34"/>
          <p:cNvSpPr/>
          <p:nvPr/>
        </p:nvSpPr>
        <p:spPr>
          <a:xfrm>
            <a:off x="4231640" y="2376170"/>
            <a:ext cx="2451735" cy="741680"/>
          </a:xfrm>
          <a:prstGeom prst="decagon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 smtClean="0">
                <a:solidFill>
                  <a:schemeClr val="bg1"/>
                </a:solidFill>
                <a:latin typeface="Broadway" panose="04040905080B02020502" pitchFamily="82" charset="0"/>
              </a:rPr>
              <a:t>Structure</a:t>
            </a:r>
            <a:endParaRPr lang="zh-CN" altLang="en-US" sz="2400" dirty="0">
              <a:solidFill>
                <a:schemeClr val="bg1"/>
              </a:solidFill>
              <a:latin typeface="Broadway" panose="04040905080B02020502" pitchFamily="82" charset="0"/>
            </a:endParaRPr>
          </a:p>
        </p:txBody>
      </p:sp>
      <p:sp>
        <p:nvSpPr>
          <p:cNvPr id="36" name="十边形 35"/>
          <p:cNvSpPr/>
          <p:nvPr/>
        </p:nvSpPr>
        <p:spPr>
          <a:xfrm>
            <a:off x="4303395" y="3777615"/>
            <a:ext cx="2379980" cy="741680"/>
          </a:xfrm>
          <a:prstGeom prst="decagon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 smtClean="0">
                <a:solidFill>
                  <a:schemeClr val="bg1"/>
                </a:solidFill>
                <a:latin typeface="Broadway" panose="04040905080B02020502" pitchFamily="82" charset="0"/>
              </a:rPr>
              <a:t>Details</a:t>
            </a:r>
            <a:endParaRPr lang="zh-CN" altLang="en-US" sz="2400" dirty="0">
              <a:solidFill>
                <a:schemeClr val="bg1"/>
              </a:solidFill>
              <a:latin typeface="Broadway" panose="04040905080B02020502" pitchFamily="82" charset="0"/>
            </a:endParaRPr>
          </a:p>
        </p:txBody>
      </p:sp>
      <p:sp>
        <p:nvSpPr>
          <p:cNvPr id="37" name="十边形 36"/>
          <p:cNvSpPr/>
          <p:nvPr/>
        </p:nvSpPr>
        <p:spPr>
          <a:xfrm>
            <a:off x="4303395" y="5091430"/>
            <a:ext cx="2379980" cy="741680"/>
          </a:xfrm>
          <a:prstGeom prst="decagon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 smtClean="0">
                <a:solidFill>
                  <a:schemeClr val="bg1"/>
                </a:solidFill>
                <a:latin typeface="Broadway" panose="04040905080B02020502" pitchFamily="82" charset="0"/>
              </a:rPr>
              <a:t>Summary</a:t>
            </a:r>
            <a:endParaRPr lang="zh-CN" altLang="en-US" sz="2400" dirty="0">
              <a:solidFill>
                <a:schemeClr val="bg1"/>
              </a:solidFill>
              <a:latin typeface="Broadway" panose="04040905080B02020502" pitchFamily="82" charset="0"/>
            </a:endParaRPr>
          </a:p>
        </p:txBody>
      </p:sp>
      <p:pic>
        <p:nvPicPr>
          <p:cNvPr id="44" name="图片 43" descr="dreamstime_l_2664444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36435" y="3869055"/>
            <a:ext cx="2026920" cy="25336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0.03612 L -3.05556E-6 -4.19753E-6 " pathEditMode="relative" rAng="0" ptsTypes="AA">
                                      <p:cBhvr>
                                        <p:cTn id="15" dur="750" spd="-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8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6" grpId="1" bldLvl="0" animBg="1"/>
      <p:bldP spid="33" grpId="0" bldLvl="0" animBg="1"/>
      <p:bldP spid="35" grpId="0" bldLvl="0" animBg="1"/>
      <p:bldP spid="36" grpId="0" bldLvl="0" animBg="1"/>
      <p:bldP spid="37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hp\Desktop\PPT-2.jp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" y="141"/>
            <a:ext cx="9144000" cy="6858000"/>
          </a:xfrm>
          <a:prstGeom prst="rect">
            <a:avLst/>
          </a:prstGeom>
          <a:noFill/>
        </p:spPr>
      </p:pic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91845" y="2165985"/>
            <a:ext cx="7980045" cy="4526280"/>
          </a:xfrm>
        </p:spPr>
        <p:txBody>
          <a:bodyPr/>
          <a:lstStyle/>
          <a:p>
            <a:pPr algn="l">
              <a:lnSpc>
                <a:spcPct val="90000"/>
              </a:lnSpc>
              <a:buNone/>
            </a:pPr>
            <a:r>
              <a:rPr lang="en-US" altLang="zh-C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zh-CN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altLang="zh-CN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narration</a:t>
            </a:r>
            <a:r>
              <a:rPr lang="zh-CN" altLang="en-US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en-US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is </a:t>
            </a:r>
            <a:r>
              <a:rPr lang="en-US" altLang="zh-CN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 story or account of events.</a:t>
            </a:r>
            <a:endParaRPr lang="en-US" altLang="zh-CN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50000"/>
              </a:lnSpc>
              <a:buNone/>
            </a:pPr>
            <a:r>
              <a:rPr lang="en-US" altLang="zh-CN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An </a:t>
            </a:r>
            <a:r>
              <a:rPr lang="en-US" altLang="zh-CN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exposition </a:t>
            </a:r>
            <a:r>
              <a:rPr lang="en-US" altLang="zh-CN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is a detailed explanation </a:t>
            </a:r>
            <a:r>
              <a:rPr lang="en-US" altLang="zh-CN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of </a:t>
            </a:r>
            <a:r>
              <a:rPr lang="en-US" altLang="zh-CN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an idea or a theory</a:t>
            </a:r>
            <a:r>
              <a:rPr lang="en-US" altLang="zh-CN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endParaRPr lang="en-US" altLang="zh-CN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00000"/>
              </a:lnSpc>
              <a:buNone/>
            </a:pPr>
            <a:r>
              <a:rPr lang="en-US" altLang="zh-CN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An </a:t>
            </a:r>
            <a:r>
              <a:rPr lang="en-US" altLang="zh-CN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argumentation</a:t>
            </a:r>
            <a:r>
              <a:rPr lang="zh-CN" altLang="en-US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is </a:t>
            </a:r>
            <a:r>
              <a:rPr lang="en-US" altLang="zh-CN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 discussion in </a:t>
            </a:r>
            <a:r>
              <a:rPr lang="en-US" altLang="zh-CN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which you </a:t>
            </a:r>
            <a:r>
              <a:rPr lang="en-US" altLang="zh-CN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make a point and then </a:t>
            </a:r>
            <a:r>
              <a:rPr lang="en-US" altLang="zh-CN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provide persuasive </a:t>
            </a:r>
            <a:r>
              <a:rPr lang="en-US" altLang="zh-CN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logical evidence to back it up.</a:t>
            </a:r>
            <a:endParaRPr lang="en-US" altLang="zh-CN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椭圆 3"/>
          <p:cNvSpPr/>
          <p:nvPr/>
        </p:nvSpPr>
        <p:spPr>
          <a:xfrm>
            <a:off x="1462405" y="2065655"/>
            <a:ext cx="1677035" cy="72009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 dirty="0">
              <a:solidFill>
                <a:prstClr val="white"/>
              </a:solidFill>
            </a:endParaRPr>
          </a:p>
        </p:txBody>
      </p:sp>
      <p:sp>
        <p:nvSpPr>
          <p:cNvPr id="6" name="十边形 5"/>
          <p:cNvSpPr/>
          <p:nvPr/>
        </p:nvSpPr>
        <p:spPr>
          <a:xfrm>
            <a:off x="369570" y="1054813"/>
            <a:ext cx="2286016" cy="741901"/>
          </a:xfrm>
          <a:prstGeom prst="decagon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 smtClean="0">
                <a:solidFill>
                  <a:schemeClr val="bg1"/>
                </a:solidFill>
                <a:latin typeface="Broadway" panose="04040905080B02020502" pitchFamily="82" charset="0"/>
              </a:rPr>
              <a:t>Genre</a:t>
            </a:r>
            <a:endParaRPr lang="zh-CN" altLang="en-US" sz="2400" dirty="0">
              <a:solidFill>
                <a:schemeClr val="bg1"/>
              </a:solidFill>
              <a:latin typeface="Broadway" panose="04040905080B02020502" pitchFamily="82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54305" y="2164385"/>
            <a:ext cx="113364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 smtClean="0">
                <a:solidFill>
                  <a:srgbClr val="C00000"/>
                </a:solidFill>
              </a:rPr>
              <a:t> </a:t>
            </a:r>
            <a:r>
              <a:rPr lang="en-US" altLang="zh-CN" sz="2800" dirty="0" err="1" smtClean="0">
                <a:solidFill>
                  <a:srgbClr val="C00000"/>
                </a:solidFill>
                <a:latin typeface="Wingdings" panose="05000000000000000000" pitchFamily="2" charset="2"/>
              </a:rPr>
              <a:t>stu</a:t>
            </a:r>
            <a:r>
              <a:rPr lang="en-US" altLang="zh-CN" sz="2800" b="1" dirty="0" smtClean="0">
                <a:solidFill>
                  <a:srgbClr val="C00000"/>
                </a:solidFill>
              </a:rPr>
              <a:t> </a:t>
            </a:r>
            <a:endParaRPr lang="zh-CN" altLang="en-US" sz="2800" dirty="0"/>
          </a:p>
        </p:txBody>
      </p:sp>
      <p:sp>
        <p:nvSpPr>
          <p:cNvPr id="7" name="矩形 6"/>
          <p:cNvSpPr/>
          <p:nvPr/>
        </p:nvSpPr>
        <p:spPr>
          <a:xfrm>
            <a:off x="206375" y="2949253"/>
            <a:ext cx="113364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 smtClean="0">
                <a:solidFill>
                  <a:srgbClr val="C00000"/>
                </a:solidFill>
              </a:rPr>
              <a:t> </a:t>
            </a:r>
            <a:r>
              <a:rPr lang="en-US" altLang="zh-CN" sz="2800" dirty="0" err="1" smtClean="0">
                <a:solidFill>
                  <a:srgbClr val="C00000"/>
                </a:solidFill>
                <a:latin typeface="Wingdings" panose="05000000000000000000" pitchFamily="2" charset="2"/>
              </a:rPr>
              <a:t>stu</a:t>
            </a:r>
            <a:r>
              <a:rPr lang="en-US" altLang="zh-CN" sz="2800" b="1" dirty="0" smtClean="0">
                <a:solidFill>
                  <a:srgbClr val="C00000"/>
                </a:solidFill>
              </a:rPr>
              <a:t> </a:t>
            </a:r>
            <a:endParaRPr lang="zh-CN" altLang="en-US" sz="2800" dirty="0"/>
          </a:p>
        </p:txBody>
      </p:sp>
      <p:sp>
        <p:nvSpPr>
          <p:cNvPr id="8" name="矩形 7"/>
          <p:cNvSpPr/>
          <p:nvPr/>
        </p:nvSpPr>
        <p:spPr>
          <a:xfrm>
            <a:off x="206375" y="4334833"/>
            <a:ext cx="113364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 smtClean="0">
                <a:solidFill>
                  <a:srgbClr val="C00000"/>
                </a:solidFill>
              </a:rPr>
              <a:t> </a:t>
            </a:r>
            <a:r>
              <a:rPr lang="en-US" altLang="zh-CN" sz="2800" dirty="0" err="1" smtClean="0">
                <a:solidFill>
                  <a:srgbClr val="C00000"/>
                </a:solidFill>
                <a:latin typeface="Wingdings" panose="05000000000000000000" pitchFamily="2" charset="2"/>
              </a:rPr>
              <a:t>stu</a:t>
            </a:r>
            <a:r>
              <a:rPr lang="en-US" altLang="zh-CN" sz="2800" b="1" dirty="0" smtClean="0">
                <a:solidFill>
                  <a:srgbClr val="C00000"/>
                </a:solidFill>
              </a:rPr>
              <a:t> </a:t>
            </a:r>
            <a:endParaRPr lang="zh-CN" altLang="en-US" sz="2800" dirty="0"/>
          </a:p>
        </p:txBody>
      </p:sp>
      <p:grpSp>
        <p:nvGrpSpPr>
          <p:cNvPr id="13" name="组合 12"/>
          <p:cNvGrpSpPr/>
          <p:nvPr/>
        </p:nvGrpSpPr>
        <p:grpSpPr>
          <a:xfrm>
            <a:off x="-32" y="0"/>
            <a:ext cx="4357719" cy="785794"/>
            <a:chOff x="-360702" y="0"/>
            <a:chExt cx="3143063" cy="648072"/>
          </a:xfrm>
        </p:grpSpPr>
        <p:sp>
          <p:nvSpPr>
            <p:cNvPr id="14" name="燕尾形 2"/>
            <p:cNvSpPr/>
            <p:nvPr/>
          </p:nvSpPr>
          <p:spPr>
            <a:xfrm>
              <a:off x="1794092" y="0"/>
              <a:ext cx="576064" cy="620688"/>
            </a:xfrm>
            <a:prstGeom prst="chevron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燕尾形 4"/>
            <p:cNvSpPr/>
            <p:nvPr/>
          </p:nvSpPr>
          <p:spPr>
            <a:xfrm>
              <a:off x="2206297" y="0"/>
              <a:ext cx="576064" cy="620688"/>
            </a:xfrm>
            <a:prstGeom prst="chevron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五边形 1"/>
            <p:cNvSpPr/>
            <p:nvPr/>
          </p:nvSpPr>
          <p:spPr>
            <a:xfrm>
              <a:off x="-360702" y="0"/>
              <a:ext cx="2318629" cy="648072"/>
            </a:xfrm>
            <a:prstGeom prst="homePlat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3200" b="1" dirty="0" smtClean="0">
                  <a:solidFill>
                    <a:schemeClr val="bg1"/>
                  </a:solidFill>
                  <a:latin typeface="Colonna MT" panose="04020805060202030203" pitchFamily="82" charset="0"/>
                  <a:ea typeface="宋体" panose="02010600030101010101" pitchFamily="2" charset="-122"/>
                </a:rPr>
                <a:t>Global reading</a:t>
              </a:r>
              <a:endParaRPr lang="en-US" sz="3200" b="1" dirty="0">
                <a:solidFill>
                  <a:schemeClr val="bg1"/>
                </a:solidFill>
                <a:latin typeface="Colonna MT" panose="04020805060202030203" pitchFamily="82" charset="0"/>
                <a:ea typeface="宋体" panose="02010600030101010101" pitchFamily="2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hp\Desktop\PPT-2.jp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" y="141"/>
            <a:ext cx="9144000" cy="6858000"/>
          </a:xfrm>
          <a:prstGeom prst="rect">
            <a:avLst/>
          </a:prstGeom>
          <a:noFill/>
        </p:spPr>
      </p:pic>
      <p:sp>
        <p:nvSpPr>
          <p:cNvPr id="4" name="AutoShape 3"/>
          <p:cNvSpPr>
            <a:spLocks noChangeArrowheads="1"/>
          </p:cNvSpPr>
          <p:nvPr/>
        </p:nvSpPr>
        <p:spPr bwMode="auto">
          <a:xfrm>
            <a:off x="520065" y="2249170"/>
            <a:ext cx="1657350" cy="2857500"/>
          </a:xfrm>
          <a:prstGeom prst="roundRect">
            <a:avLst>
              <a:gd name="adj" fmla="val 16667"/>
            </a:avLst>
          </a:prstGeom>
          <a:solidFill>
            <a:schemeClr val="tx2"/>
          </a:solidFill>
          <a:ln w="9525">
            <a:noFill/>
            <a:rou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" name="Line 6"/>
          <p:cNvSpPr>
            <a:spLocks noChangeShapeType="1"/>
          </p:cNvSpPr>
          <p:nvPr/>
        </p:nvSpPr>
        <p:spPr bwMode="auto">
          <a:xfrm>
            <a:off x="2606026" y="1891970"/>
            <a:ext cx="83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tailEnd type="triangle" w="med" len="med"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8" name="Line 7"/>
          <p:cNvSpPr>
            <a:spLocks noChangeShapeType="1"/>
          </p:cNvSpPr>
          <p:nvPr/>
        </p:nvSpPr>
        <p:spPr bwMode="auto">
          <a:xfrm>
            <a:off x="2606026" y="3677920"/>
            <a:ext cx="83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tailEnd type="triangle" w="med" len="med"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11" name="Line 9"/>
          <p:cNvSpPr>
            <a:spLocks noChangeShapeType="1"/>
          </p:cNvSpPr>
          <p:nvPr/>
        </p:nvSpPr>
        <p:spPr bwMode="auto">
          <a:xfrm>
            <a:off x="2606026" y="5606746"/>
            <a:ext cx="83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tailEnd type="triangle" w="med" len="med"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12" name="Line 10"/>
          <p:cNvSpPr>
            <a:spLocks noChangeShapeType="1"/>
          </p:cNvSpPr>
          <p:nvPr/>
        </p:nvSpPr>
        <p:spPr bwMode="auto">
          <a:xfrm>
            <a:off x="2244090" y="367792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13" name="Text Box 11"/>
          <p:cNvSpPr txBox="1">
            <a:spLocks noChangeArrowheads="1"/>
          </p:cNvSpPr>
          <p:nvPr/>
        </p:nvSpPr>
        <p:spPr bwMode="auto">
          <a:xfrm>
            <a:off x="3615690" y="1654502"/>
            <a:ext cx="990600" cy="52322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CN" sz="2800" b="1" dirty="0">
                <a:solidFill>
                  <a:schemeClr val="tx2">
                    <a:lumMod val="75000"/>
                  </a:schemeClr>
                </a:solidFill>
                <a:latin typeface="Garamond" panose="02020404030301010803" pitchFamily="18" charset="0"/>
              </a:rPr>
              <a:t>Who</a:t>
            </a:r>
            <a:endParaRPr lang="en-US" altLang="zh-CN" sz="2800" b="1" dirty="0">
              <a:solidFill>
                <a:schemeClr val="tx2">
                  <a:lumMod val="75000"/>
                </a:schemeClr>
              </a:solidFill>
              <a:latin typeface="Garamond" panose="02020404030301010803" pitchFamily="18" charset="0"/>
            </a:endParaRPr>
          </a:p>
        </p:txBody>
      </p:sp>
      <p:sp>
        <p:nvSpPr>
          <p:cNvPr id="14" name="Text Box 12"/>
          <p:cNvSpPr txBox="1">
            <a:spLocks noChangeArrowheads="1"/>
          </p:cNvSpPr>
          <p:nvPr/>
        </p:nvSpPr>
        <p:spPr bwMode="auto">
          <a:xfrm>
            <a:off x="3534720" y="5369278"/>
            <a:ext cx="1133476" cy="52322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CN" sz="2800" b="1" dirty="0">
                <a:solidFill>
                  <a:schemeClr val="tx2">
                    <a:lumMod val="75000"/>
                  </a:schemeClr>
                </a:solidFill>
                <a:latin typeface="Garamond" panose="02020404030301010803" pitchFamily="18" charset="0"/>
              </a:rPr>
              <a:t>When</a:t>
            </a:r>
            <a:endParaRPr lang="en-US" altLang="zh-CN" sz="2800" b="1" dirty="0">
              <a:solidFill>
                <a:schemeClr val="tx2">
                  <a:lumMod val="75000"/>
                </a:schemeClr>
              </a:solidFill>
              <a:latin typeface="Garamond" panose="02020404030301010803" pitchFamily="18" charset="0"/>
            </a:endParaRPr>
          </a:p>
        </p:txBody>
      </p:sp>
      <p:sp>
        <p:nvSpPr>
          <p:cNvPr id="15" name="Text Box 13"/>
          <p:cNvSpPr txBox="1">
            <a:spLocks noChangeArrowheads="1"/>
          </p:cNvSpPr>
          <p:nvPr/>
        </p:nvSpPr>
        <p:spPr bwMode="auto">
          <a:xfrm>
            <a:off x="3544252" y="3463606"/>
            <a:ext cx="1347790" cy="52322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CN" sz="2800" b="1" dirty="0">
                <a:solidFill>
                  <a:schemeClr val="tx2">
                    <a:lumMod val="75000"/>
                  </a:schemeClr>
                </a:solidFill>
                <a:latin typeface="Garamond" panose="02020404030301010803" pitchFamily="18" charset="0"/>
              </a:rPr>
              <a:t>Where</a:t>
            </a:r>
            <a:endParaRPr lang="en-US" altLang="zh-CN" sz="2800" b="1" dirty="0">
              <a:solidFill>
                <a:schemeClr val="tx2">
                  <a:lumMod val="75000"/>
                </a:schemeClr>
              </a:solidFill>
              <a:latin typeface="Garamond" panose="02020404030301010803" pitchFamily="18" charset="0"/>
            </a:endParaRPr>
          </a:p>
        </p:txBody>
      </p:sp>
      <p:sp>
        <p:nvSpPr>
          <p:cNvPr id="17" name="Line 15"/>
          <p:cNvSpPr>
            <a:spLocks noChangeShapeType="1"/>
          </p:cNvSpPr>
          <p:nvPr/>
        </p:nvSpPr>
        <p:spPr bwMode="auto">
          <a:xfrm>
            <a:off x="4625346" y="1891970"/>
            <a:ext cx="83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tailEnd type="triangle" w="med" len="med"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20" name="Line 18"/>
          <p:cNvSpPr>
            <a:spLocks noChangeShapeType="1"/>
          </p:cNvSpPr>
          <p:nvPr/>
        </p:nvSpPr>
        <p:spPr bwMode="auto">
          <a:xfrm>
            <a:off x="4720590" y="5630876"/>
            <a:ext cx="83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tailEnd type="triangle" w="med" len="med"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21" name="Text Box 19"/>
          <p:cNvSpPr txBox="1">
            <a:spLocks noChangeArrowheads="1"/>
          </p:cNvSpPr>
          <p:nvPr/>
        </p:nvSpPr>
        <p:spPr bwMode="auto">
          <a:xfrm>
            <a:off x="5654058" y="1391904"/>
            <a:ext cx="3095636" cy="95410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2800" b="1" dirty="0" smtClean="0">
                <a:solidFill>
                  <a:srgbClr val="FF6600"/>
                </a:solidFill>
                <a:latin typeface="Garamond" panose="02020404030301010803" pitchFamily="18" charset="0"/>
              </a:rPr>
              <a:t>John Li, a former exchange student</a:t>
            </a:r>
            <a:endParaRPr lang="en-US" altLang="zh-CN" sz="2800" b="1" dirty="0">
              <a:solidFill>
                <a:srgbClr val="FF6600"/>
              </a:solidFill>
              <a:latin typeface="Garamond" panose="02020404030301010803" pitchFamily="18" charset="0"/>
            </a:endParaRPr>
          </a:p>
        </p:txBody>
      </p:sp>
      <p:sp>
        <p:nvSpPr>
          <p:cNvPr id="23" name="Text Box 21"/>
          <p:cNvSpPr txBox="1">
            <a:spLocks noChangeArrowheads="1"/>
          </p:cNvSpPr>
          <p:nvPr/>
        </p:nvSpPr>
        <p:spPr bwMode="auto">
          <a:xfrm>
            <a:off x="5558810" y="3177854"/>
            <a:ext cx="2905132" cy="95410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2800" b="1" dirty="0" smtClean="0">
                <a:solidFill>
                  <a:srgbClr val="FF6600"/>
                </a:solidFill>
                <a:latin typeface="Garamond" panose="02020404030301010803" pitchFamily="18" charset="0"/>
              </a:rPr>
              <a:t>a British secondary school</a:t>
            </a:r>
            <a:endParaRPr lang="en-US" altLang="zh-CN" sz="2800" b="1" dirty="0">
              <a:solidFill>
                <a:srgbClr val="FF6600"/>
              </a:solidFill>
              <a:latin typeface="Garamond" panose="02020404030301010803" pitchFamily="18" charset="0"/>
            </a:endParaRPr>
          </a:p>
        </p:txBody>
      </p:sp>
      <p:sp>
        <p:nvSpPr>
          <p:cNvPr id="24" name="Text Box 22"/>
          <p:cNvSpPr txBox="1">
            <a:spLocks noChangeArrowheads="1"/>
          </p:cNvSpPr>
          <p:nvPr/>
        </p:nvSpPr>
        <p:spPr bwMode="auto">
          <a:xfrm>
            <a:off x="6225562" y="5352747"/>
            <a:ext cx="2166942" cy="52197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 dirty="0" smtClean="0">
                <a:solidFill>
                  <a:srgbClr val="FF6600"/>
                </a:solidFill>
                <a:latin typeface="Garamond" panose="02020404030301010803" pitchFamily="18" charset="0"/>
              </a:rPr>
              <a:t>a year ago</a:t>
            </a:r>
            <a:endParaRPr lang="en-US" altLang="zh-CN" sz="2800" b="1" dirty="0">
              <a:solidFill>
                <a:srgbClr val="FF6600"/>
              </a:solidFill>
              <a:latin typeface="Garamond" panose="02020404030301010803" pitchFamily="18" charset="0"/>
            </a:endParaRPr>
          </a:p>
        </p:txBody>
      </p:sp>
      <p:sp>
        <p:nvSpPr>
          <p:cNvPr id="25" name="Text Box 23"/>
          <p:cNvSpPr txBox="1">
            <a:spLocks noChangeArrowheads="1"/>
          </p:cNvSpPr>
          <p:nvPr/>
        </p:nvSpPr>
        <p:spPr bwMode="auto">
          <a:xfrm>
            <a:off x="534007" y="2820662"/>
            <a:ext cx="1643074" cy="127254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algn="l">
              <a:lnSpc>
                <a:spcPct val="160000"/>
              </a:lnSpc>
              <a:spcBef>
                <a:spcPct val="50000"/>
              </a:spcBef>
            </a:pPr>
            <a:r>
              <a:rPr lang="en-US" altLang="zh-CN" sz="2400" b="1" dirty="0" smtClean="0">
                <a:solidFill>
                  <a:schemeClr val="bg1"/>
                </a:solidFill>
                <a:latin typeface="Garamond" panose="02020404030301010803" pitchFamily="18" charset="0"/>
              </a:rPr>
              <a:t>School  life  in the UK</a:t>
            </a:r>
            <a:endParaRPr lang="en-US" altLang="zh-CN" sz="2400" b="1" dirty="0" smtClean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cxnSp>
        <p:nvCxnSpPr>
          <p:cNvPr id="28" name="直接连接符 27"/>
          <p:cNvCxnSpPr/>
          <p:nvPr/>
        </p:nvCxnSpPr>
        <p:spPr>
          <a:xfrm rot="5400000">
            <a:off x="748638" y="3748564"/>
            <a:ext cx="3714776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Line 18"/>
          <p:cNvSpPr>
            <a:spLocks noChangeShapeType="1"/>
          </p:cNvSpPr>
          <p:nvPr/>
        </p:nvSpPr>
        <p:spPr bwMode="auto">
          <a:xfrm>
            <a:off x="4720596" y="3749040"/>
            <a:ext cx="83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tailEnd type="triangle" w="med" len="med"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30" name="Text Box 12"/>
          <p:cNvSpPr txBox="1">
            <a:spLocks noChangeArrowheads="1"/>
          </p:cNvSpPr>
          <p:nvPr/>
        </p:nvSpPr>
        <p:spPr bwMode="auto">
          <a:xfrm>
            <a:off x="818171" y="1391904"/>
            <a:ext cx="1133476" cy="52322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CN" sz="2800" b="1" dirty="0" smtClean="0">
                <a:solidFill>
                  <a:schemeClr val="tx2">
                    <a:lumMod val="75000"/>
                  </a:schemeClr>
                </a:solidFill>
                <a:latin typeface="Garamond" panose="02020404030301010803" pitchFamily="18" charset="0"/>
              </a:rPr>
              <a:t>What</a:t>
            </a:r>
            <a:endParaRPr lang="en-US" altLang="zh-CN" sz="2800" b="1" dirty="0">
              <a:solidFill>
                <a:schemeClr val="tx2">
                  <a:lumMod val="75000"/>
                </a:schemeClr>
              </a:solidFill>
              <a:latin typeface="Garamond" panose="02020404030301010803" pitchFamily="18" charset="0"/>
            </a:endParaRPr>
          </a:p>
        </p:txBody>
      </p:sp>
      <p:sp>
        <p:nvSpPr>
          <p:cNvPr id="31" name="椭圆 30"/>
          <p:cNvSpPr/>
          <p:nvPr/>
        </p:nvSpPr>
        <p:spPr>
          <a:xfrm>
            <a:off x="491434" y="2820664"/>
            <a:ext cx="1728192" cy="72008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 dirty="0">
              <a:solidFill>
                <a:prstClr val="white"/>
              </a:solidFill>
            </a:endParaRPr>
          </a:p>
        </p:txBody>
      </p:sp>
      <p:cxnSp>
        <p:nvCxnSpPr>
          <p:cNvPr id="32" name="直接箭头连接符 31"/>
          <p:cNvCxnSpPr/>
          <p:nvPr/>
        </p:nvCxnSpPr>
        <p:spPr>
          <a:xfrm rot="16200000" flipV="1">
            <a:off x="967871" y="2310913"/>
            <a:ext cx="842652" cy="4766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十边形 4"/>
          <p:cNvSpPr/>
          <p:nvPr/>
        </p:nvSpPr>
        <p:spPr>
          <a:xfrm>
            <a:off x="172085" y="301703"/>
            <a:ext cx="2286016" cy="741901"/>
          </a:xfrm>
          <a:prstGeom prst="decagon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sz="2400" dirty="0" smtClean="0">
                <a:solidFill>
                  <a:schemeClr val="bg1"/>
                </a:solidFill>
                <a:latin typeface="Broadway" panose="04040905080B02020502" pitchFamily="82" charset="0"/>
              </a:rPr>
              <a:t>Genre</a:t>
            </a:r>
            <a:endParaRPr lang="zh-CN" altLang="en-US" sz="2400" dirty="0">
              <a:solidFill>
                <a:schemeClr val="bg1"/>
              </a:solidFill>
              <a:latin typeface="Broadway" panose="04040905080B02020502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ldLvl="0" animBg="1"/>
      <p:bldP spid="14" grpId="0" bldLvl="0" animBg="1"/>
      <p:bldP spid="15" grpId="0" bldLvl="0" animBg="1"/>
      <p:bldP spid="21" grpId="0" bldLvl="0" animBg="1"/>
      <p:bldP spid="23" grpId="0" bldLvl="0" animBg="1"/>
      <p:bldP spid="24" grpId="0" bldLvl="0" animBg="1"/>
      <p:bldP spid="30" grpId="0" bldLvl="0" animBg="1"/>
      <p:bldP spid="31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hp\Desktop\PPT-2.jp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" y="141"/>
            <a:ext cx="9144000" cy="6858000"/>
          </a:xfrm>
          <a:prstGeom prst="rect">
            <a:avLst/>
          </a:prstGeom>
          <a:noFill/>
        </p:spPr>
      </p:pic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70012" y="728133"/>
            <a:ext cx="9375452" cy="548639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kumimoji="1" lang="en-US" altLang="zh-CN" sz="3200" b="1" dirty="0">
              <a:solidFill>
                <a:schemeClr val="accent5"/>
              </a:solidFill>
            </a:endParaRPr>
          </a:p>
          <a:p>
            <a:endParaRPr kumimoji="1" lang="en-US" altLang="zh-CN" sz="3200" b="1" dirty="0" smtClean="0">
              <a:solidFill>
                <a:schemeClr val="accent5"/>
              </a:solidFill>
            </a:endParaRPr>
          </a:p>
          <a:p>
            <a:pPr marL="0" indent="0">
              <a:buNone/>
            </a:pPr>
            <a:endParaRPr kumimoji="1" lang="zh-CN" altLang="en-US" sz="3200" b="1" dirty="0">
              <a:solidFill>
                <a:schemeClr val="accent5"/>
              </a:solidFill>
            </a:endParaRPr>
          </a:p>
          <a:p>
            <a:pPr marL="0" indent="0">
              <a:buNone/>
            </a:pPr>
            <a:endParaRPr kumimoji="1" lang="en-US" altLang="zh-CN" sz="3200" b="1" dirty="0" smtClean="0">
              <a:solidFill>
                <a:schemeClr val="accent5"/>
              </a:solidFill>
            </a:endParaRPr>
          </a:p>
          <a:p>
            <a:pPr marL="0" indent="0">
              <a:buNone/>
            </a:pPr>
            <a:endParaRPr kumimoji="1" lang="en-US" altLang="zh-CN" sz="3200" b="1" dirty="0" smtClean="0">
              <a:solidFill>
                <a:schemeClr val="accent5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016760" y="1593850"/>
            <a:ext cx="6957695" cy="39693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800" b="1" dirty="0" smtClean="0">
                <a:latin typeface="Garamond" panose="02020404030301010803" pitchFamily="18" charset="0"/>
              </a:rPr>
              <a:t>Part 1  </a:t>
            </a:r>
            <a:r>
              <a:rPr kumimoji="1" lang="en-US" sz="2800" b="1" dirty="0" smtClean="0">
                <a:latin typeface="Garamond" panose="02020404030301010803" pitchFamily="18" charset="0"/>
              </a:rPr>
              <a:t>______</a:t>
            </a:r>
            <a:r>
              <a:rPr kumimoji="1" lang="zh-CN" altLang="en-US" sz="2800" b="1" dirty="0" smtClean="0">
                <a:latin typeface="Garamond" panose="02020404030301010803" pitchFamily="18" charset="0"/>
              </a:rPr>
              <a:t>  </a:t>
            </a:r>
            <a:r>
              <a:rPr kumimoji="1" lang="zh-CN" altLang="en-US" sz="2800" dirty="0" smtClean="0">
                <a:latin typeface="Garamond" panose="02020404030301010803" pitchFamily="18" charset="0"/>
              </a:rPr>
              <a:t>        </a:t>
            </a:r>
            <a:r>
              <a:rPr kumimoji="1" lang="en-US" altLang="zh-CN" sz="2800" dirty="0" smtClean="0">
                <a:latin typeface="Garamond" panose="02020404030301010803" pitchFamily="18" charset="0"/>
              </a:rPr>
              <a:t>____________</a:t>
            </a:r>
            <a:r>
              <a:rPr kumimoji="1" lang="zh-CN" altLang="en-US" sz="2800" dirty="0" smtClean="0">
                <a:latin typeface="Garamond" panose="02020404030301010803" pitchFamily="18" charset="0"/>
              </a:rPr>
              <a:t> </a:t>
            </a:r>
            <a:r>
              <a:rPr kumimoji="1" lang="en-US" altLang="zh-CN" sz="2800" b="1" dirty="0" smtClean="0">
                <a:latin typeface="Garamond" panose="02020404030301010803" pitchFamily="18" charset="0"/>
              </a:rPr>
              <a:t>to</a:t>
            </a:r>
            <a:r>
              <a:rPr kumimoji="1" lang="zh-CN" altLang="en-US" sz="2800" b="1" dirty="0" smtClean="0">
                <a:latin typeface="Garamond" panose="02020404030301010803" pitchFamily="18" charset="0"/>
              </a:rPr>
              <a:t> </a:t>
            </a:r>
            <a:r>
              <a:rPr kumimoji="1" lang="en-US" altLang="zh-CN" sz="2800" b="1" dirty="0" smtClean="0">
                <a:latin typeface="Garamond" panose="02020404030301010803" pitchFamily="18" charset="0"/>
              </a:rPr>
              <a:t>the      </a:t>
            </a:r>
            <a:endParaRPr kumimoji="1" lang="en-US" altLang="zh-CN" sz="2800" b="1" dirty="0" smtClean="0">
              <a:latin typeface="Garamond" panose="02020404030301010803" pitchFamily="18" charset="0"/>
            </a:endParaRPr>
          </a:p>
          <a:p>
            <a:r>
              <a:rPr kumimoji="1" lang="en-US" altLang="zh-CN" sz="2800" b="1" dirty="0" smtClean="0">
                <a:latin typeface="Garamond" panose="02020404030301010803" pitchFamily="18" charset="0"/>
              </a:rPr>
              <a:t>                                 school life in the UK</a:t>
            </a:r>
            <a:r>
              <a:rPr kumimoji="1" lang="zh-CN" altLang="en-US" sz="2800" b="1" dirty="0" smtClean="0">
                <a:latin typeface="Garamond" panose="02020404030301010803" pitchFamily="18" charset="0"/>
              </a:rPr>
              <a:t>  </a:t>
            </a:r>
            <a:endParaRPr kumimoji="1" lang="en-US" altLang="zh-CN" sz="2800" b="1" dirty="0" smtClean="0">
              <a:latin typeface="Garamond" panose="02020404030301010803" pitchFamily="18" charset="0"/>
            </a:endParaRPr>
          </a:p>
          <a:p>
            <a:endParaRPr kumimoji="1" lang="en-US" altLang="zh-CN" sz="2800" b="1" dirty="0" smtClean="0">
              <a:latin typeface="Garamond" panose="02020404030301010803" pitchFamily="18" charset="0"/>
            </a:endParaRPr>
          </a:p>
          <a:p>
            <a:endParaRPr kumimoji="1" lang="en-US" altLang="zh-CN" sz="2800" b="1" dirty="0" smtClean="0">
              <a:latin typeface="Garamond" panose="02020404030301010803" pitchFamily="18" charset="0"/>
            </a:endParaRPr>
          </a:p>
          <a:p>
            <a:r>
              <a:rPr kumimoji="1" lang="en-US" altLang="zh-CN" sz="2800" b="1" dirty="0" smtClean="0">
                <a:latin typeface="Garamond" panose="02020404030301010803" pitchFamily="18" charset="0"/>
              </a:rPr>
              <a:t>Part 2 </a:t>
            </a:r>
            <a:r>
              <a:rPr kumimoji="1" lang="en-US" sz="2800" b="1" dirty="0" smtClean="0">
                <a:latin typeface="Garamond" panose="02020404030301010803" pitchFamily="18" charset="0"/>
                <a:sym typeface="+mn-ea"/>
              </a:rPr>
              <a:t>_________</a:t>
            </a:r>
            <a:r>
              <a:rPr kumimoji="1" lang="en-US" altLang="zh-CN" sz="2800" b="1" dirty="0" smtClean="0">
                <a:latin typeface="Garamond" panose="02020404030301010803" pitchFamily="18" charset="0"/>
              </a:rPr>
              <a:t>      Different _________ of    </a:t>
            </a:r>
            <a:endParaRPr kumimoji="1" lang="en-US" altLang="zh-CN" sz="2800" b="1" dirty="0" smtClean="0">
              <a:latin typeface="Garamond" panose="02020404030301010803" pitchFamily="18" charset="0"/>
            </a:endParaRPr>
          </a:p>
          <a:p>
            <a:r>
              <a:rPr kumimoji="1" lang="en-US" altLang="zh-CN" sz="2800" b="1" dirty="0" smtClean="0">
                <a:latin typeface="Garamond" panose="02020404030301010803" pitchFamily="18" charset="0"/>
              </a:rPr>
              <a:t>                                  the school life in the UK</a:t>
            </a:r>
            <a:endParaRPr kumimoji="1" lang="en-US" altLang="zh-CN" sz="2800" b="1" dirty="0" smtClean="0">
              <a:latin typeface="Garamond" panose="02020404030301010803" pitchFamily="18" charset="0"/>
            </a:endParaRPr>
          </a:p>
          <a:p>
            <a:endParaRPr kumimoji="1" lang="en-US" altLang="zh-CN" sz="2800" b="1" dirty="0" smtClean="0">
              <a:latin typeface="Garamond" panose="02020404030301010803" pitchFamily="18" charset="0"/>
            </a:endParaRPr>
          </a:p>
          <a:p>
            <a:endParaRPr kumimoji="1" lang="en-US" altLang="zh-CN" sz="2800" b="1" dirty="0" smtClean="0">
              <a:latin typeface="Garamond" panose="02020404030301010803" pitchFamily="18" charset="0"/>
            </a:endParaRPr>
          </a:p>
          <a:p>
            <a:r>
              <a:rPr kumimoji="1" lang="en-US" altLang="zh-CN" sz="2800" b="1" dirty="0" smtClean="0">
                <a:latin typeface="Garamond" panose="02020404030301010803" pitchFamily="18" charset="0"/>
              </a:rPr>
              <a:t>Part 3 </a:t>
            </a:r>
            <a:r>
              <a:rPr kumimoji="1" lang="en-US" sz="2800" b="1" dirty="0" smtClean="0">
                <a:latin typeface="Garamond" panose="02020404030301010803" pitchFamily="18" charset="0"/>
                <a:sym typeface="+mn-ea"/>
              </a:rPr>
              <a:t>______</a:t>
            </a:r>
            <a:r>
              <a:rPr kumimoji="1" lang="zh-CN" altLang="en-US" sz="2800" b="1" dirty="0" smtClean="0">
                <a:latin typeface="Garamond" panose="02020404030301010803" pitchFamily="18" charset="0"/>
              </a:rPr>
              <a:t>            </a:t>
            </a:r>
            <a:r>
              <a:rPr kumimoji="1" lang="en-US" altLang="zh-CN" sz="2800" b="1" dirty="0" smtClean="0">
                <a:latin typeface="Garamond" panose="02020404030301010803" pitchFamily="18" charset="0"/>
              </a:rPr>
              <a:t>____________</a:t>
            </a:r>
            <a:r>
              <a:rPr kumimoji="1" lang="zh-CN" altLang="en-US" sz="2800" b="1" dirty="0" smtClean="0">
                <a:latin typeface="Garamond" panose="02020404030301010803" pitchFamily="18" charset="0"/>
              </a:rPr>
              <a:t>    </a:t>
            </a:r>
            <a:endParaRPr kumimoji="1" lang="zh-CN" altLang="en-US" sz="2800" b="1" dirty="0">
              <a:latin typeface="Garamond" panose="02020404030301010803" pitchFamily="18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118736" y="1594137"/>
            <a:ext cx="23574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anose="02020404030301010803" pitchFamily="18" charset="0"/>
                <a:ea typeface="Yu Gothic UI Semibold" panose="020B0700000000000000" pitchFamily="34" charset="-128"/>
              </a:rPr>
              <a:t>Introduction</a:t>
            </a:r>
            <a:endParaRPr lang="zh-CN" altLang="en-US" sz="2800" b="1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aramond" panose="02020404030301010803" pitchFamily="18" charset="0"/>
              <a:ea typeface="Yu Gothic UI Semibold" panose="020B0700000000000000" pitchFamily="34" charset="-128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5316234" y="4947930"/>
            <a:ext cx="22313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anose="02020404030301010803" pitchFamily="18" charset="0"/>
                <a:ea typeface="Yu Gothic UI Semibold" panose="020B0700000000000000" pitchFamily="34" charset="-128"/>
              </a:rPr>
              <a:t>Conclusion</a:t>
            </a:r>
            <a:endParaRPr lang="zh-CN" altLang="en-US" sz="2800" b="1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aramond" panose="02020404030301010803" pitchFamily="18" charset="0"/>
              <a:ea typeface="Yu Gothic UI Semibold" panose="020B0700000000000000" pitchFamily="34" charset="-128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6744512" y="3233442"/>
            <a:ext cx="129715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anose="02020404030301010803" pitchFamily="18" charset="0"/>
                <a:ea typeface="Yu Gothic UI Semibold" panose="020B0700000000000000" pitchFamily="34" charset="-128"/>
              </a:rPr>
              <a:t>aspects</a:t>
            </a:r>
            <a:endParaRPr lang="zh-CN" altLang="en-US" sz="2800" b="1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aramond" panose="02020404030301010803" pitchFamily="18" charset="0"/>
              <a:ea typeface="Yu Gothic UI Semibold" panose="020B0700000000000000" pitchFamily="34" charset="-128"/>
            </a:endParaRPr>
          </a:p>
        </p:txBody>
      </p:sp>
      <p:sp>
        <p:nvSpPr>
          <p:cNvPr id="15" name="Text Box 37" descr="画布"/>
          <p:cNvSpPr txBox="1">
            <a:spLocks noChangeArrowheads="1"/>
          </p:cNvSpPr>
          <p:nvPr/>
        </p:nvSpPr>
        <p:spPr bwMode="auto">
          <a:xfrm>
            <a:off x="171769" y="1461756"/>
            <a:ext cx="2071670" cy="570865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spcBef>
                <a:spcPct val="50000"/>
              </a:spcBef>
            </a:pPr>
            <a:r>
              <a:rPr lang="en-US" altLang="zh-CN" sz="24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charset="0"/>
                <a:ea typeface="Yu Gothic UI Semibold" panose="020B0700000000000000" pitchFamily="34" charset="-128"/>
                <a:cs typeface="Arial Black" panose="020B0A04020102020204" charset="0"/>
              </a:rPr>
              <a:t>Beginning</a:t>
            </a:r>
            <a:endParaRPr lang="en-US" altLang="zh-CN" sz="2400" b="1" dirty="0" smtClean="0">
              <a:solidFill>
                <a:srgbClr val="FF66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anose="020B0A04020102020204" charset="0"/>
              <a:ea typeface="Yu Gothic UI Semibold" panose="020B0700000000000000" pitchFamily="34" charset="-128"/>
              <a:cs typeface="Arial Black" panose="020B0A04020102020204" charset="0"/>
            </a:endParaRPr>
          </a:p>
        </p:txBody>
      </p:sp>
      <p:sp>
        <p:nvSpPr>
          <p:cNvPr id="16" name="AutoShape 38"/>
          <p:cNvSpPr>
            <a:spLocks noChangeArrowheads="1"/>
          </p:cNvSpPr>
          <p:nvPr/>
        </p:nvSpPr>
        <p:spPr bwMode="auto">
          <a:xfrm rot="5400000">
            <a:off x="542423" y="2457917"/>
            <a:ext cx="762000" cy="217488"/>
          </a:xfrm>
          <a:prstGeom prst="chevron">
            <a:avLst>
              <a:gd name="adj" fmla="val 87591"/>
            </a:avLst>
          </a:prstGeom>
          <a:solidFill>
            <a:srgbClr val="000000">
              <a:alpha val="70000"/>
            </a:srgbClr>
          </a:solidFill>
          <a:ln w="9525" algn="ctr">
            <a:noFill/>
            <a:miter lim="800000"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7" name="AutoShape 39"/>
          <p:cNvSpPr>
            <a:spLocks noChangeArrowheads="1"/>
          </p:cNvSpPr>
          <p:nvPr/>
        </p:nvSpPr>
        <p:spPr bwMode="auto">
          <a:xfrm rot="5400000">
            <a:off x="542423" y="4172430"/>
            <a:ext cx="762000" cy="217487"/>
          </a:xfrm>
          <a:prstGeom prst="chevron">
            <a:avLst>
              <a:gd name="adj" fmla="val 87591"/>
            </a:avLst>
          </a:prstGeom>
          <a:solidFill>
            <a:srgbClr val="000000">
              <a:alpha val="70000"/>
            </a:srgbClr>
          </a:solidFill>
          <a:ln w="9525" algn="ctr">
            <a:noFill/>
            <a:miter lim="800000"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9" name="Text Box 40" descr="画布"/>
          <p:cNvSpPr txBox="1">
            <a:spLocks noChangeArrowheads="1"/>
          </p:cNvSpPr>
          <p:nvPr/>
        </p:nvSpPr>
        <p:spPr bwMode="auto">
          <a:xfrm>
            <a:off x="386051" y="3185793"/>
            <a:ext cx="1357322" cy="570865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algn="l">
              <a:lnSpc>
                <a:spcPct val="130000"/>
              </a:lnSpc>
              <a:spcBef>
                <a:spcPct val="50000"/>
              </a:spcBef>
              <a:buClrTx/>
              <a:buSzTx/>
              <a:buFontTx/>
            </a:pPr>
            <a:r>
              <a:rPr lang="en-US" altLang="zh-CN" sz="24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charset="0"/>
                <a:ea typeface="Yu Gothic UI Semibold" panose="020B0700000000000000" pitchFamily="34" charset="-128"/>
                <a:cs typeface="Arial Black" panose="020B0A04020102020204" charset="0"/>
              </a:rPr>
              <a:t>Body</a:t>
            </a:r>
            <a:endParaRPr lang="en-US" altLang="zh-CN" sz="2400" b="1" dirty="0" smtClean="0">
              <a:solidFill>
                <a:srgbClr val="FF66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anose="020B0A04020102020204" charset="0"/>
              <a:ea typeface="Yu Gothic UI Semibold" panose="020B0700000000000000" pitchFamily="34" charset="-128"/>
              <a:cs typeface="Arial Black" panose="020B0A04020102020204" charset="0"/>
            </a:endParaRPr>
          </a:p>
        </p:txBody>
      </p:sp>
      <p:sp>
        <p:nvSpPr>
          <p:cNvPr id="20" name="Text Box 41" descr="画布"/>
          <p:cNvSpPr txBox="1">
            <a:spLocks noChangeArrowheads="1"/>
          </p:cNvSpPr>
          <p:nvPr/>
        </p:nvSpPr>
        <p:spPr bwMode="auto">
          <a:xfrm>
            <a:off x="243175" y="4900305"/>
            <a:ext cx="1643042" cy="570865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algn="l">
              <a:lnSpc>
                <a:spcPct val="130000"/>
              </a:lnSpc>
              <a:spcBef>
                <a:spcPct val="50000"/>
              </a:spcBef>
              <a:buClrTx/>
              <a:buSzTx/>
              <a:buFontTx/>
            </a:pPr>
            <a:r>
              <a:rPr lang="en-US" altLang="zh-CN" sz="24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charset="0"/>
                <a:ea typeface="Yu Gothic UI Semibold" panose="020B0700000000000000" pitchFamily="34" charset="-128"/>
                <a:cs typeface="Arial Black" panose="020B0A04020102020204" charset="0"/>
              </a:rPr>
              <a:t>Ending</a:t>
            </a:r>
            <a:endParaRPr lang="en-US" altLang="zh-CN" sz="2400" b="1" dirty="0" smtClean="0">
              <a:solidFill>
                <a:srgbClr val="FF66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anose="020B0A04020102020204" charset="0"/>
              <a:ea typeface="Yu Gothic UI Semibold" panose="020B0700000000000000" pitchFamily="34" charset="-128"/>
              <a:cs typeface="Arial Black" panose="020B0A04020102020204" charset="0"/>
            </a:endParaRPr>
          </a:p>
        </p:txBody>
      </p:sp>
      <p:sp>
        <p:nvSpPr>
          <p:cNvPr id="2" name="十边形 1"/>
          <p:cNvSpPr/>
          <p:nvPr/>
        </p:nvSpPr>
        <p:spPr>
          <a:xfrm>
            <a:off x="172085" y="301703"/>
            <a:ext cx="2286016" cy="741901"/>
          </a:xfrm>
          <a:prstGeom prst="decagon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sz="2400" dirty="0" smtClean="0">
                <a:solidFill>
                  <a:schemeClr val="bg1"/>
                </a:solidFill>
                <a:latin typeface="Broadway" panose="04040905080B02020502" pitchFamily="82" charset="0"/>
              </a:rPr>
              <a:t>Structure</a:t>
            </a:r>
            <a:endParaRPr lang="zh-CN" altLang="en-US" sz="2400" dirty="0">
              <a:solidFill>
                <a:schemeClr val="bg1"/>
              </a:solidFill>
              <a:latin typeface="Broadway" panose="04040905080B02020502" pitchFamily="82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3079115" y="1510665"/>
            <a:ext cx="122364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anose="02020404030301010803" pitchFamily="18" charset="0"/>
                <a:ea typeface="Yu Gothic UI Semibold" panose="020B0700000000000000" pitchFamily="34" charset="-128"/>
              </a:rPr>
              <a:t>Para. 1</a:t>
            </a:r>
            <a:endParaRPr lang="en-US" altLang="zh-CN" sz="2800" b="1" dirty="0" smtClean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aramond" panose="02020404030301010803" pitchFamily="18" charset="0"/>
              <a:ea typeface="Yu Gothic UI Semibold" panose="020B0700000000000000" pitchFamily="34" charset="-128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3018790" y="4949190"/>
            <a:ext cx="122364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anose="02020404030301010803" pitchFamily="18" charset="0"/>
                <a:ea typeface="Yu Gothic UI Semibold" panose="020B0700000000000000" pitchFamily="34" charset="-128"/>
              </a:rPr>
              <a:t>Para. 7</a:t>
            </a:r>
            <a:endParaRPr lang="en-US" altLang="zh-CN" sz="2800" b="1" dirty="0" smtClean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aramond" panose="02020404030301010803" pitchFamily="18" charset="0"/>
              <a:ea typeface="Yu Gothic UI Semibold" panose="020B0700000000000000" pitchFamily="34" charset="-128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3018790" y="3233420"/>
            <a:ext cx="178117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buClrTx/>
              <a:buSzTx/>
              <a:buFontTx/>
            </a:pPr>
            <a:r>
              <a:rPr lang="en-US" altLang="zh-CN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anose="02020404030301010803" pitchFamily="18" charset="0"/>
                <a:ea typeface="Yu Gothic UI Semibold" panose="020B0700000000000000" pitchFamily="34" charset="-128"/>
              </a:rPr>
              <a:t>Paras. 2–6</a:t>
            </a:r>
            <a:endParaRPr lang="en-US" altLang="zh-CN" sz="2800" b="1" dirty="0" smtClean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aramond" panose="02020404030301010803" pitchFamily="18" charset="0"/>
              <a:ea typeface="Yu Gothic UI Semibold" panose="020B0700000000000000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5" grpId="0" bldLvl="0" animBg="1"/>
      <p:bldP spid="16" grpId="0" bldLvl="0" animBg="1"/>
      <p:bldP spid="17" grpId="0" bldLvl="0" animBg="1"/>
      <p:bldP spid="19" grpId="0" bldLvl="0" animBg="1"/>
      <p:bldP spid="20" grpId="0" bldLvl="0" animBg="1"/>
      <p:bldP spid="10" grpId="0"/>
      <p:bldP spid="10" grpId="1"/>
      <p:bldP spid="7" grpId="0"/>
      <p:bldP spid="7" grpId="1"/>
      <p:bldP spid="23" grpId="0"/>
      <p:bldP spid="23" grpId="1"/>
      <p:bldP spid="18" grpId="0"/>
      <p:bldP spid="18" grpId="1"/>
      <p:bldP spid="11" grpId="0"/>
      <p:bldP spid="11" grpId="1"/>
      <p:bldP spid="12" grpId="0"/>
      <p:bldP spid="12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hp\Desktop\PPT-2.jp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" y="-2399"/>
            <a:ext cx="9144000" cy="6858000"/>
          </a:xfrm>
          <a:prstGeom prst="rect">
            <a:avLst/>
          </a:prstGeom>
          <a:noFill/>
        </p:spPr>
      </p:pic>
      <p:sp>
        <p:nvSpPr>
          <p:cNvPr id="5" name="圆角矩形 6"/>
          <p:cNvSpPr/>
          <p:nvPr/>
        </p:nvSpPr>
        <p:spPr>
          <a:xfrm>
            <a:off x="1411583" y="1996750"/>
            <a:ext cx="1928826" cy="3240360"/>
          </a:xfrm>
          <a:prstGeom prst="roundRect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  <a:buClrTx/>
              <a:buSzTx/>
              <a:buFontTx/>
            </a:pPr>
            <a:r>
              <a:rPr lang="en-US" altLang="zh-CN" sz="2000" b="1" dirty="0" smtClean="0">
                <a:solidFill>
                  <a:srgbClr val="FF6600"/>
                </a:solidFill>
                <a:latin typeface="Arial Black" panose="020B0A04020102020204" charset="0"/>
                <a:cs typeface="Arial Black" panose="020B0A04020102020204" charset="0"/>
              </a:rPr>
              <a:t>Aspects</a:t>
            </a:r>
            <a:r>
              <a:rPr lang="en-US" altLang="zh-CN" sz="2000" b="1" dirty="0" smtClean="0">
                <a:solidFill>
                  <a:schemeClr val="tx1"/>
                </a:solidFill>
                <a:latin typeface="Arial Black" panose="020B0A04020102020204" charset="0"/>
                <a:cs typeface="Arial Black" panose="020B0A04020102020204" charset="0"/>
              </a:rPr>
              <a:t> included in the article</a:t>
            </a:r>
            <a:endParaRPr lang="en-US" altLang="zh-CN" sz="2000" b="1" dirty="0" smtClean="0">
              <a:solidFill>
                <a:schemeClr val="tx1"/>
              </a:solidFill>
              <a:latin typeface="Arial Black" panose="020B0A04020102020204" charset="0"/>
              <a:cs typeface="Arial Black" panose="020B0A04020102020204" charset="0"/>
            </a:endParaRPr>
          </a:p>
        </p:txBody>
      </p:sp>
      <p:sp>
        <p:nvSpPr>
          <p:cNvPr id="6" name="燕尾形 5"/>
          <p:cNvSpPr/>
          <p:nvPr/>
        </p:nvSpPr>
        <p:spPr>
          <a:xfrm rot="5400000">
            <a:off x="1267567" y="1921892"/>
            <a:ext cx="720080" cy="432048"/>
          </a:xfrm>
          <a:prstGeom prst="chevron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3" name="直接连接符 12"/>
          <p:cNvCxnSpPr/>
          <p:nvPr/>
        </p:nvCxnSpPr>
        <p:spPr>
          <a:xfrm rot="5400000">
            <a:off x="1519534" y="3527313"/>
            <a:ext cx="5072098" cy="1588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箭头连接符 19"/>
          <p:cNvCxnSpPr/>
          <p:nvPr/>
        </p:nvCxnSpPr>
        <p:spPr>
          <a:xfrm>
            <a:off x="3340409" y="3568386"/>
            <a:ext cx="714380" cy="1588"/>
          </a:xfrm>
          <a:prstGeom prst="straightConnector1">
            <a:avLst/>
          </a:prstGeom>
          <a:ln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箭头连接符 20"/>
          <p:cNvCxnSpPr/>
          <p:nvPr/>
        </p:nvCxnSpPr>
        <p:spPr>
          <a:xfrm>
            <a:off x="4054789" y="992058"/>
            <a:ext cx="928694" cy="1588"/>
          </a:xfrm>
          <a:prstGeom prst="straightConnector1">
            <a:avLst/>
          </a:prstGeom>
          <a:ln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箭头连接符 24"/>
          <p:cNvCxnSpPr/>
          <p:nvPr/>
        </p:nvCxnSpPr>
        <p:spPr>
          <a:xfrm>
            <a:off x="4054789" y="1995162"/>
            <a:ext cx="928694" cy="1588"/>
          </a:xfrm>
          <a:prstGeom prst="straightConnector1">
            <a:avLst/>
          </a:prstGeom>
          <a:ln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箭头连接符 25"/>
          <p:cNvCxnSpPr/>
          <p:nvPr/>
        </p:nvCxnSpPr>
        <p:spPr>
          <a:xfrm>
            <a:off x="4054789" y="3068320"/>
            <a:ext cx="928694" cy="1588"/>
          </a:xfrm>
          <a:prstGeom prst="straightConnector1">
            <a:avLst/>
          </a:prstGeom>
          <a:ln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箭头连接符 26"/>
          <p:cNvCxnSpPr/>
          <p:nvPr/>
        </p:nvCxnSpPr>
        <p:spPr>
          <a:xfrm>
            <a:off x="4054789" y="4066864"/>
            <a:ext cx="928694" cy="1588"/>
          </a:xfrm>
          <a:prstGeom prst="straightConnector1">
            <a:avLst/>
          </a:prstGeom>
          <a:ln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箭头连接符 27"/>
          <p:cNvCxnSpPr/>
          <p:nvPr/>
        </p:nvCxnSpPr>
        <p:spPr>
          <a:xfrm>
            <a:off x="4054789" y="5062436"/>
            <a:ext cx="928694" cy="1588"/>
          </a:xfrm>
          <a:prstGeom prst="straightConnector1">
            <a:avLst/>
          </a:prstGeom>
          <a:ln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箭头连接符 28"/>
          <p:cNvCxnSpPr/>
          <p:nvPr/>
        </p:nvCxnSpPr>
        <p:spPr>
          <a:xfrm>
            <a:off x="4054789" y="6064156"/>
            <a:ext cx="928694" cy="1588"/>
          </a:xfrm>
          <a:prstGeom prst="straightConnector1">
            <a:avLst/>
          </a:prstGeom>
          <a:ln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流程图: 终止 34"/>
          <p:cNvSpPr/>
          <p:nvPr/>
        </p:nvSpPr>
        <p:spPr>
          <a:xfrm>
            <a:off x="5269235" y="773184"/>
            <a:ext cx="2375922" cy="576064"/>
          </a:xfrm>
          <a:prstGeom prst="flowChartTerminator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Timetable</a:t>
            </a:r>
            <a:endParaRPr lang="zh-CN" altLang="en-US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流程图: 终止 35"/>
          <p:cNvSpPr/>
          <p:nvPr/>
        </p:nvSpPr>
        <p:spPr>
          <a:xfrm>
            <a:off x="5269235" y="1706438"/>
            <a:ext cx="2375922" cy="576064"/>
          </a:xfrm>
          <a:prstGeom prst="flowChartTerminator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Subjects</a:t>
            </a:r>
            <a:endParaRPr lang="zh-CN" altLang="en-US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流程图: 终止 36"/>
          <p:cNvSpPr/>
          <p:nvPr/>
        </p:nvSpPr>
        <p:spPr>
          <a:xfrm>
            <a:off x="5269235" y="2778008"/>
            <a:ext cx="2375922" cy="576064"/>
          </a:xfrm>
          <a:prstGeom prst="flowChartTerminator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Classes</a:t>
            </a:r>
            <a:endParaRPr lang="zh-CN" altLang="en-US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流程图: 终止 38"/>
          <p:cNvSpPr/>
          <p:nvPr/>
        </p:nvSpPr>
        <p:spPr>
          <a:xfrm>
            <a:off x="5269235" y="3782700"/>
            <a:ext cx="2375922" cy="576064"/>
          </a:xfrm>
          <a:prstGeom prst="flowChartTerminator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Homework</a:t>
            </a:r>
            <a:endParaRPr lang="zh-CN" altLang="en-US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流程图: 终止 39"/>
          <p:cNvSpPr/>
          <p:nvPr/>
        </p:nvSpPr>
        <p:spPr>
          <a:xfrm>
            <a:off x="5269235" y="4778272"/>
            <a:ext cx="2375922" cy="576064"/>
          </a:xfrm>
          <a:prstGeom prst="flowChartTerminator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School lunch</a:t>
            </a:r>
            <a:endParaRPr lang="zh-CN" altLang="en-US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流程图: 终止 40"/>
          <p:cNvSpPr/>
          <p:nvPr/>
        </p:nvSpPr>
        <p:spPr>
          <a:xfrm>
            <a:off x="5322205" y="5778404"/>
            <a:ext cx="2375922" cy="576064"/>
          </a:xfrm>
          <a:prstGeom prst="flowChartTerminator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Clubs</a:t>
            </a:r>
            <a:endParaRPr lang="zh-CN" altLang="en-US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7" name="组合 46"/>
          <p:cNvGrpSpPr/>
          <p:nvPr/>
        </p:nvGrpSpPr>
        <p:grpSpPr>
          <a:xfrm>
            <a:off x="0" y="5857892"/>
            <a:ext cx="1928794" cy="928670"/>
            <a:chOff x="0" y="6143644"/>
            <a:chExt cx="1928794" cy="928670"/>
          </a:xfrm>
        </p:grpSpPr>
        <p:sp>
          <p:nvSpPr>
            <p:cNvPr id="42" name="六边形 41"/>
            <p:cNvSpPr/>
            <p:nvPr/>
          </p:nvSpPr>
          <p:spPr>
            <a:xfrm>
              <a:off x="0" y="6429372"/>
              <a:ext cx="500066" cy="428628"/>
            </a:xfrm>
            <a:prstGeom prst="hexagon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3" name="六边形 42"/>
            <p:cNvSpPr/>
            <p:nvPr/>
          </p:nvSpPr>
          <p:spPr>
            <a:xfrm>
              <a:off x="428596" y="6143644"/>
              <a:ext cx="500066" cy="428628"/>
            </a:xfrm>
            <a:prstGeom prst="hexagon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4" name="六边形 43"/>
            <p:cNvSpPr/>
            <p:nvPr/>
          </p:nvSpPr>
          <p:spPr>
            <a:xfrm>
              <a:off x="928662" y="6643686"/>
              <a:ext cx="500066" cy="428628"/>
            </a:xfrm>
            <a:prstGeom prst="hexagon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5" name="六边形 44"/>
            <p:cNvSpPr/>
            <p:nvPr/>
          </p:nvSpPr>
          <p:spPr>
            <a:xfrm>
              <a:off x="428596" y="6643686"/>
              <a:ext cx="500066" cy="428628"/>
            </a:xfrm>
            <a:prstGeom prst="hexagon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6" name="六边形 45"/>
            <p:cNvSpPr/>
            <p:nvPr/>
          </p:nvSpPr>
          <p:spPr>
            <a:xfrm>
              <a:off x="1428728" y="6643686"/>
              <a:ext cx="500066" cy="428628"/>
            </a:xfrm>
            <a:prstGeom prst="hexagon">
              <a:avLst/>
            </a:prstGeom>
            <a:solidFill>
              <a:srgbClr val="FFC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" name="十边形 1"/>
          <p:cNvSpPr/>
          <p:nvPr/>
        </p:nvSpPr>
        <p:spPr>
          <a:xfrm>
            <a:off x="266700" y="894158"/>
            <a:ext cx="2286016" cy="741901"/>
          </a:xfrm>
          <a:prstGeom prst="decagon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sz="2400" dirty="0" smtClean="0">
                <a:solidFill>
                  <a:schemeClr val="bg1"/>
                </a:solidFill>
                <a:latin typeface="Broadway" panose="04040905080B02020502" pitchFamily="82" charset="0"/>
                <a:sym typeface="+mn-ea"/>
              </a:rPr>
              <a:t>Details</a:t>
            </a:r>
            <a:endParaRPr lang="zh-CN" altLang="en-US" sz="2400" dirty="0">
              <a:solidFill>
                <a:schemeClr val="bg1"/>
              </a:solidFill>
              <a:latin typeface="Broadway" panose="04040905080B02020502" pitchFamily="82" charset="0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0" y="0"/>
            <a:ext cx="4598035" cy="785495"/>
            <a:chOff x="-360702" y="0"/>
            <a:chExt cx="3143063" cy="648072"/>
          </a:xfrm>
        </p:grpSpPr>
        <p:sp>
          <p:nvSpPr>
            <p:cNvPr id="14" name="燕尾形 2"/>
            <p:cNvSpPr/>
            <p:nvPr/>
          </p:nvSpPr>
          <p:spPr>
            <a:xfrm>
              <a:off x="1794092" y="0"/>
              <a:ext cx="576064" cy="620688"/>
            </a:xfrm>
            <a:prstGeom prst="chevron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燕尾形 4"/>
            <p:cNvSpPr/>
            <p:nvPr/>
          </p:nvSpPr>
          <p:spPr>
            <a:xfrm>
              <a:off x="2206297" y="0"/>
              <a:ext cx="576064" cy="620688"/>
            </a:xfrm>
            <a:prstGeom prst="chevron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五边形 1"/>
            <p:cNvSpPr/>
            <p:nvPr/>
          </p:nvSpPr>
          <p:spPr>
            <a:xfrm>
              <a:off x="-360702" y="0"/>
              <a:ext cx="2318629" cy="648072"/>
            </a:xfrm>
            <a:prstGeom prst="homePlat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3200" b="1" dirty="0" smtClean="0">
                  <a:solidFill>
                    <a:schemeClr val="bg1"/>
                  </a:solidFill>
                  <a:latin typeface="Colonna MT" panose="04020805060202030203" pitchFamily="82" charset="0"/>
                  <a:ea typeface="宋体" panose="02010600030101010101" pitchFamily="2" charset="-122"/>
                </a:rPr>
                <a:t>Detailed reading</a:t>
              </a:r>
              <a:endParaRPr lang="en-US" sz="3200" b="1" dirty="0">
                <a:solidFill>
                  <a:schemeClr val="bg1"/>
                </a:solidFill>
                <a:latin typeface="Colonna MT" panose="04020805060202030203" pitchFamily="82" charset="0"/>
                <a:ea typeface="宋体" panose="02010600030101010101" pitchFamily="2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bldLvl="0" animBg="1"/>
      <p:bldP spid="37" grpId="0" bldLvl="0" animBg="1"/>
      <p:bldP spid="39" grpId="0" bldLvl="0" animBg="1"/>
      <p:bldP spid="40" grpId="0" bldLvl="0" animBg="1"/>
      <p:bldP spid="41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hp\Desktop\PPT-2.jp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" y="1411"/>
            <a:ext cx="9144000" cy="6858000"/>
          </a:xfrm>
          <a:prstGeom prst="rect">
            <a:avLst/>
          </a:prstGeom>
          <a:noFill/>
        </p:spPr>
      </p:pic>
      <p:sp>
        <p:nvSpPr>
          <p:cNvPr id="29" name="流程图: 终止 28"/>
          <p:cNvSpPr/>
          <p:nvPr/>
        </p:nvSpPr>
        <p:spPr>
          <a:xfrm>
            <a:off x="2338954" y="1214422"/>
            <a:ext cx="2375922" cy="576064"/>
          </a:xfrm>
          <a:prstGeom prst="flowChartTerminator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Timetable</a:t>
            </a:r>
            <a:endParaRPr lang="zh-CN" altLang="en-US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流程图: 终止 14"/>
          <p:cNvSpPr/>
          <p:nvPr/>
        </p:nvSpPr>
        <p:spPr>
          <a:xfrm>
            <a:off x="2338954" y="1214422"/>
            <a:ext cx="2375922" cy="576064"/>
          </a:xfrm>
          <a:prstGeom prst="flowChartTerminator">
            <a:avLst/>
          </a:prstGeom>
          <a:solidFill>
            <a:srgbClr val="FF660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Timetable</a:t>
            </a:r>
            <a:endParaRPr lang="zh-CN" altLang="en-US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流程图: 终止 15"/>
          <p:cNvSpPr/>
          <p:nvPr/>
        </p:nvSpPr>
        <p:spPr>
          <a:xfrm>
            <a:off x="2338954" y="2209994"/>
            <a:ext cx="2375922" cy="576064"/>
          </a:xfrm>
          <a:prstGeom prst="flowChartTerminator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Subjects</a:t>
            </a:r>
            <a:endParaRPr lang="zh-CN" altLang="en-US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流程图: 终止 16"/>
          <p:cNvSpPr/>
          <p:nvPr/>
        </p:nvSpPr>
        <p:spPr>
          <a:xfrm>
            <a:off x="2357422" y="3214686"/>
            <a:ext cx="2375922" cy="576064"/>
          </a:xfrm>
          <a:prstGeom prst="flowChartTerminator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Classes</a:t>
            </a:r>
            <a:endParaRPr lang="zh-CN" altLang="en-US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流程图: 终止 18"/>
          <p:cNvSpPr/>
          <p:nvPr/>
        </p:nvSpPr>
        <p:spPr>
          <a:xfrm>
            <a:off x="2338954" y="4214818"/>
            <a:ext cx="2375922" cy="576064"/>
          </a:xfrm>
          <a:prstGeom prst="flowChartTerminator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Homework</a:t>
            </a:r>
            <a:endParaRPr lang="zh-CN" altLang="en-US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流程图: 终止 20"/>
          <p:cNvSpPr/>
          <p:nvPr/>
        </p:nvSpPr>
        <p:spPr>
          <a:xfrm>
            <a:off x="2338954" y="5210390"/>
            <a:ext cx="2375922" cy="576064"/>
          </a:xfrm>
          <a:prstGeom prst="flowChartTerminator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School lunch</a:t>
            </a:r>
            <a:endParaRPr lang="zh-CN" altLang="en-US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7" name="AutoShape 3"/>
          <p:cNvSpPr>
            <a:spLocks noChangeArrowheads="1"/>
          </p:cNvSpPr>
          <p:nvPr/>
        </p:nvSpPr>
        <p:spPr bwMode="auto">
          <a:xfrm>
            <a:off x="5254625" y="1219200"/>
            <a:ext cx="2183130" cy="643255"/>
          </a:xfrm>
          <a:prstGeom prst="homePlate">
            <a:avLst>
              <a:gd name="adj" fmla="val 126364"/>
            </a:avLst>
          </a:prstGeom>
          <a:noFill/>
          <a:ln w="3175">
            <a:solidFill>
              <a:srgbClr val="000000"/>
            </a:solidFill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27" name="流程图: 终止 26"/>
          <p:cNvSpPr/>
          <p:nvPr/>
        </p:nvSpPr>
        <p:spPr>
          <a:xfrm>
            <a:off x="2338954" y="2209994"/>
            <a:ext cx="2375922" cy="576064"/>
          </a:xfrm>
          <a:prstGeom prst="flowChartTerminator">
            <a:avLst/>
          </a:prstGeom>
          <a:solidFill>
            <a:srgbClr val="FF660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Subjects</a:t>
            </a:r>
            <a:endParaRPr lang="zh-CN" altLang="en-US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357818" y="1272208"/>
            <a:ext cx="178595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9:00</a:t>
            </a:r>
            <a:r>
              <a:rPr lang="en-US" altLang="zh-CN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–</a:t>
            </a:r>
            <a:r>
              <a:rPr lang="en-US" altLang="zh-CN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16:00</a:t>
            </a:r>
            <a:endParaRPr lang="zh-CN" alt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</a:endParaRPr>
          </a:p>
        </p:txBody>
      </p:sp>
      <p:sp>
        <p:nvSpPr>
          <p:cNvPr id="1029" name="AutoShape 5"/>
          <p:cNvSpPr>
            <a:spLocks noChangeArrowheads="1"/>
          </p:cNvSpPr>
          <p:nvPr/>
        </p:nvSpPr>
        <p:spPr bwMode="auto">
          <a:xfrm>
            <a:off x="5072066" y="3071810"/>
            <a:ext cx="4000528" cy="2286016"/>
          </a:xfrm>
          <a:prstGeom prst="flowChartConnector">
            <a:avLst/>
          </a:prstGeom>
          <a:noFill/>
          <a:ln w="3175" algn="ctr">
            <a:solidFill>
              <a:srgbClr val="000000"/>
            </a:solidFill>
            <a:round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6" name="TextBox 35"/>
          <p:cNvSpPr txBox="1"/>
          <p:nvPr/>
        </p:nvSpPr>
        <p:spPr>
          <a:xfrm>
            <a:off x="5825490" y="3379470"/>
            <a:ext cx="3038475" cy="1630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English    </a:t>
            </a:r>
            <a:r>
              <a:rPr lang="en-US" altLang="zh-CN" sz="20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Maths</a:t>
            </a:r>
            <a:endParaRPr lang="en-US" altLang="zh-CN" sz="20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</a:endParaRPr>
          </a:p>
          <a:p>
            <a:pPr algn="l">
              <a:buClrTx/>
              <a:buSzTx/>
              <a:buFontTx/>
            </a:pPr>
            <a:r>
              <a:rPr lang="en-US" altLang="zh-CN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Biology    Chemistry Physics     History      Art Business   Geography Technology</a:t>
            </a:r>
            <a:endParaRPr lang="en-US" altLang="zh-CN" sz="20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</a:endParaRPr>
          </a:p>
        </p:txBody>
      </p:sp>
      <p:sp>
        <p:nvSpPr>
          <p:cNvPr id="28" name="圆角矩形 6"/>
          <p:cNvSpPr/>
          <p:nvPr/>
        </p:nvSpPr>
        <p:spPr>
          <a:xfrm>
            <a:off x="71438" y="1714488"/>
            <a:ext cx="1928794" cy="2924398"/>
          </a:xfrm>
          <a:prstGeom prst="roundRect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  <a:buClrTx/>
              <a:buSzTx/>
              <a:buFontTx/>
            </a:pPr>
            <a:r>
              <a:rPr lang="en-US" altLang="zh-CN" sz="2000" b="1" dirty="0" smtClean="0">
                <a:solidFill>
                  <a:srgbClr val="FF6600"/>
                </a:solidFill>
                <a:latin typeface="Arial Black" panose="020B0A04020102020204" charset="0"/>
                <a:cs typeface="Arial Black" panose="020B0A04020102020204" charset="0"/>
                <a:sym typeface="+mn-ea"/>
              </a:rPr>
              <a:t>Aspects</a:t>
            </a:r>
            <a:r>
              <a:rPr lang="en-US" altLang="zh-CN" sz="2000" b="1" dirty="0" smtClean="0">
                <a:solidFill>
                  <a:schemeClr val="tx1"/>
                </a:solidFill>
                <a:latin typeface="Arial Black" panose="020B0A04020102020204" charset="0"/>
                <a:cs typeface="Arial Black" panose="020B0A04020102020204" charset="0"/>
                <a:sym typeface="+mn-ea"/>
              </a:rPr>
              <a:t> included in the article</a:t>
            </a:r>
            <a:endParaRPr lang="zh-CN" altLang="en-US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燕尾形 31"/>
          <p:cNvSpPr/>
          <p:nvPr/>
        </p:nvSpPr>
        <p:spPr>
          <a:xfrm rot="5400000">
            <a:off x="-76030" y="1572752"/>
            <a:ext cx="720080" cy="432048"/>
          </a:xfrm>
          <a:prstGeom prst="chevron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33" name="流程图: 终止 32"/>
          <p:cNvSpPr/>
          <p:nvPr/>
        </p:nvSpPr>
        <p:spPr>
          <a:xfrm>
            <a:off x="2357422" y="6215082"/>
            <a:ext cx="2375922" cy="576064"/>
          </a:xfrm>
          <a:prstGeom prst="flowChartTerminator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Clubs</a:t>
            </a:r>
            <a:endParaRPr lang="zh-CN" altLang="en-US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7" name="组合 36"/>
          <p:cNvGrpSpPr/>
          <p:nvPr/>
        </p:nvGrpSpPr>
        <p:grpSpPr>
          <a:xfrm>
            <a:off x="214282" y="6143644"/>
            <a:ext cx="714380" cy="714380"/>
            <a:chOff x="1214414" y="5857892"/>
            <a:chExt cx="714380" cy="714380"/>
          </a:xfrm>
        </p:grpSpPr>
        <p:sp>
          <p:nvSpPr>
            <p:cNvPr id="38" name="泪滴形 37"/>
            <p:cNvSpPr/>
            <p:nvPr/>
          </p:nvSpPr>
          <p:spPr>
            <a:xfrm>
              <a:off x="1214414" y="6215082"/>
              <a:ext cx="357190" cy="357190"/>
            </a:xfrm>
            <a:prstGeom prst="teardrop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9" name="泪滴形 38"/>
            <p:cNvSpPr/>
            <p:nvPr/>
          </p:nvSpPr>
          <p:spPr>
            <a:xfrm rot="16200000">
              <a:off x="1571604" y="6215082"/>
              <a:ext cx="357190" cy="357190"/>
            </a:xfrm>
            <a:prstGeom prst="teardrop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0" name="泪滴形 39"/>
            <p:cNvSpPr/>
            <p:nvPr/>
          </p:nvSpPr>
          <p:spPr>
            <a:xfrm rot="5400000" flipV="1">
              <a:off x="1571604" y="5857892"/>
              <a:ext cx="357190" cy="357190"/>
            </a:xfrm>
            <a:prstGeom prst="teardrop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1" name="泪滴形 40"/>
            <p:cNvSpPr/>
            <p:nvPr/>
          </p:nvSpPr>
          <p:spPr>
            <a:xfrm flipV="1">
              <a:off x="1214414" y="5857892"/>
              <a:ext cx="357190" cy="357190"/>
            </a:xfrm>
            <a:prstGeom prst="teardrop">
              <a:avLst/>
            </a:prstGeom>
            <a:solidFill>
              <a:srgbClr val="FFC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" name="十边形 1"/>
          <p:cNvSpPr/>
          <p:nvPr/>
        </p:nvSpPr>
        <p:spPr>
          <a:xfrm>
            <a:off x="172085" y="301703"/>
            <a:ext cx="2286016" cy="741901"/>
          </a:xfrm>
          <a:prstGeom prst="decagon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sz="2400" dirty="0" smtClean="0">
                <a:solidFill>
                  <a:schemeClr val="bg1"/>
                </a:solidFill>
                <a:latin typeface="Broadway" panose="04040905080B02020502" pitchFamily="82" charset="0"/>
                <a:sym typeface="+mn-ea"/>
              </a:rPr>
              <a:t>Details</a:t>
            </a:r>
            <a:endParaRPr lang="zh-CN" altLang="en-US" sz="2400" dirty="0">
              <a:solidFill>
                <a:schemeClr val="bg1"/>
              </a:solidFill>
              <a:latin typeface="Broadway" panose="04040905080B02020502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3.7037E-6 L -3.61111E-6 0.25209 " pathEditMode="relative" rAng="0" ptsTypes="AA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6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1.85185E-6 L 0.00208 0.25139 " pathEditMode="relative" rAng="0" ptsTypes="AA">
                                      <p:cBhvr>
                                        <p:cTn id="3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" y="1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  <p:bldP spid="27" grpId="0" animBg="1"/>
      <p:bldP spid="30" grpId="0"/>
      <p:bldP spid="3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流程图: 终止 16"/>
          <p:cNvSpPr/>
          <p:nvPr/>
        </p:nvSpPr>
        <p:spPr>
          <a:xfrm>
            <a:off x="3161708" y="1281300"/>
            <a:ext cx="2375922" cy="576064"/>
          </a:xfrm>
          <a:prstGeom prst="flowChartTerminator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Classes</a:t>
            </a:r>
            <a:endParaRPr lang="zh-CN" altLang="en-US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流程图: 终止 18"/>
          <p:cNvSpPr/>
          <p:nvPr/>
        </p:nvSpPr>
        <p:spPr>
          <a:xfrm>
            <a:off x="3161708" y="3141605"/>
            <a:ext cx="2375922" cy="576064"/>
          </a:xfrm>
          <a:prstGeom prst="flowChartTerminator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Homework</a:t>
            </a:r>
            <a:endParaRPr lang="zh-CN" altLang="en-US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流程图: 终止 20"/>
          <p:cNvSpPr/>
          <p:nvPr/>
        </p:nvSpPr>
        <p:spPr>
          <a:xfrm>
            <a:off x="3161665" y="4186555"/>
            <a:ext cx="2358390" cy="575945"/>
          </a:xfrm>
          <a:prstGeom prst="flowChartTerminator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School lunch</a:t>
            </a:r>
            <a:endParaRPr lang="zh-CN" altLang="en-US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流程图: 终止 50"/>
          <p:cNvSpPr/>
          <p:nvPr/>
        </p:nvSpPr>
        <p:spPr>
          <a:xfrm>
            <a:off x="3161708" y="1281300"/>
            <a:ext cx="2375922" cy="576064"/>
          </a:xfrm>
          <a:prstGeom prst="flowChartTerminator">
            <a:avLst/>
          </a:prstGeom>
          <a:solidFill>
            <a:srgbClr val="FF660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Classes</a:t>
            </a:r>
            <a:endParaRPr lang="zh-CN" altLang="en-US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7500958" y="1457254"/>
            <a:ext cx="7143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20</a:t>
            </a:r>
            <a:endParaRPr lang="zh-CN" alt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</a:endParaRPr>
          </a:p>
        </p:txBody>
      </p:sp>
      <p:sp>
        <p:nvSpPr>
          <p:cNvPr id="59" name="流程图: 终止 58"/>
          <p:cNvSpPr/>
          <p:nvPr/>
        </p:nvSpPr>
        <p:spPr>
          <a:xfrm>
            <a:off x="3161708" y="3140450"/>
            <a:ext cx="2375922" cy="576064"/>
          </a:xfrm>
          <a:prstGeom prst="flowChartTerminator">
            <a:avLst/>
          </a:prstGeom>
          <a:solidFill>
            <a:srgbClr val="FF660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Homework</a:t>
            </a:r>
            <a:endParaRPr lang="zh-CN" altLang="en-US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" name="矩形 59"/>
          <p:cNvSpPr/>
          <p:nvPr/>
        </p:nvSpPr>
        <p:spPr>
          <a:xfrm>
            <a:off x="6143636" y="3543358"/>
            <a:ext cx="235745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Britannic Bold" panose="020B0903060703020204" pitchFamily="34" charset="0"/>
              </a:rPr>
              <a:t>	</a:t>
            </a:r>
            <a:endParaRPr lang="zh-CN" altLang="en-US" sz="2000" dirty="0">
              <a:solidFill>
                <a:srgbClr val="C00000"/>
              </a:solidFill>
              <a:latin typeface="Britannic Bold" panose="020B0903060703020204" pitchFamily="34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6072198" y="3228023"/>
            <a:ext cx="1285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 smtClean="0">
                <a:latin typeface="Garamond" panose="02020404030301010803" pitchFamily="18" charset="0"/>
              </a:rPr>
              <a:t>Less  </a:t>
            </a:r>
            <a:r>
              <a:rPr lang="en-US" altLang="zh-CN" sz="2000" dirty="0" smtClean="0">
                <a:latin typeface="Broadway" panose="04040905080B02020502" pitchFamily="82" charset="0"/>
              </a:rPr>
              <a:t> </a:t>
            </a:r>
            <a:endParaRPr lang="zh-CN" altLang="en-US" sz="2000" dirty="0">
              <a:latin typeface="Broadway" panose="04040905080B02020502" pitchFamily="82" charset="0"/>
            </a:endParaRPr>
          </a:p>
        </p:txBody>
      </p:sp>
      <p:sp>
        <p:nvSpPr>
          <p:cNvPr id="62" name="流程图: 终止 61"/>
          <p:cNvSpPr/>
          <p:nvPr/>
        </p:nvSpPr>
        <p:spPr>
          <a:xfrm>
            <a:off x="3143240" y="4173864"/>
            <a:ext cx="2375922" cy="576064"/>
          </a:xfrm>
          <a:prstGeom prst="flowChartTerminator">
            <a:avLst/>
          </a:prstGeom>
          <a:solidFill>
            <a:srgbClr val="FF660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School lunch</a:t>
            </a:r>
            <a:endParaRPr lang="zh-CN" altLang="en-US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3" name="矩形 62"/>
          <p:cNvSpPr/>
          <p:nvPr/>
        </p:nvSpPr>
        <p:spPr>
          <a:xfrm>
            <a:off x="6000760" y="3921995"/>
            <a:ext cx="2571768" cy="13220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000" b="1" dirty="0" smtClean="0">
                <a:latin typeface="Garamond" panose="02020404030301010803" pitchFamily="18" charset="0"/>
              </a:rPr>
              <a:t>lots of options, including bread and butter, chicken and puddings 	</a:t>
            </a:r>
            <a:endParaRPr lang="zh-CN" altLang="en-US" sz="2000" b="1" dirty="0">
              <a:solidFill>
                <a:srgbClr val="C00000"/>
              </a:solidFill>
              <a:latin typeface="Garamond" panose="02020404030301010803" pitchFamily="18" charset="0"/>
            </a:endParaRPr>
          </a:p>
        </p:txBody>
      </p:sp>
      <p:sp>
        <p:nvSpPr>
          <p:cNvPr id="44" name="流程图: 终止 43"/>
          <p:cNvSpPr/>
          <p:nvPr/>
        </p:nvSpPr>
        <p:spPr>
          <a:xfrm>
            <a:off x="3161708" y="5258356"/>
            <a:ext cx="2375922" cy="576064"/>
          </a:xfrm>
          <a:prstGeom prst="flowChartTerminator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Clubs</a:t>
            </a:r>
            <a:endParaRPr lang="zh-CN" altLang="en-US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流程图: 终止 44"/>
          <p:cNvSpPr/>
          <p:nvPr/>
        </p:nvSpPr>
        <p:spPr>
          <a:xfrm>
            <a:off x="3143240" y="5262916"/>
            <a:ext cx="2375922" cy="576064"/>
          </a:xfrm>
          <a:prstGeom prst="flowChartTerminator">
            <a:avLst/>
          </a:prstGeom>
          <a:solidFill>
            <a:srgbClr val="FF660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Clubs</a:t>
            </a:r>
            <a:endParaRPr lang="zh-CN" altLang="en-US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矩形 45"/>
          <p:cNvSpPr/>
          <p:nvPr/>
        </p:nvSpPr>
        <p:spPr>
          <a:xfrm>
            <a:off x="5995035" y="5243830"/>
            <a:ext cx="3148965" cy="10147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latin typeface="Garamond" panose="02020404030301010803" pitchFamily="18" charset="0"/>
              </a:rPr>
              <a:t>Many,  including _________________   and _________________</a:t>
            </a:r>
            <a:r>
              <a:rPr lang="en-US" sz="2000" dirty="0" smtClean="0">
                <a:latin typeface="Britannic Bold" panose="020B0903060703020204" pitchFamily="34" charset="0"/>
              </a:rPr>
              <a:t>	</a:t>
            </a:r>
            <a:endParaRPr lang="zh-CN" altLang="en-US" sz="2000" dirty="0">
              <a:solidFill>
                <a:srgbClr val="C00000"/>
              </a:solidFill>
              <a:latin typeface="Britannic Bold" panose="020B0903060703020204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6143625" y="5551805"/>
            <a:ext cx="214376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the Rugby Club</a:t>
            </a:r>
            <a:r>
              <a:rPr lang="en-US" altLang="zh-CN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anose="04040905080B02020502" pitchFamily="82" charset="0"/>
              </a:rPr>
              <a:t>  </a:t>
            </a:r>
            <a:endParaRPr lang="zh-CN" alt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oadway" panose="04040905080B02020502" pitchFamily="82" charset="0"/>
            </a:endParaRPr>
          </a:p>
        </p:txBody>
      </p:sp>
      <p:cxnSp>
        <p:nvCxnSpPr>
          <p:cNvPr id="1032" name="AutoShape 8"/>
          <p:cNvCxnSpPr>
            <a:cxnSpLocks noChangeShapeType="1"/>
          </p:cNvCxnSpPr>
          <p:nvPr/>
        </p:nvCxnSpPr>
        <p:spPr bwMode="auto">
          <a:xfrm>
            <a:off x="2076450" y="8175625"/>
            <a:ext cx="222250" cy="0"/>
          </a:xfrm>
          <a:prstGeom prst="straightConnector1">
            <a:avLst/>
          </a:prstGeom>
          <a:noFill/>
          <a:ln w="3175">
            <a:solidFill>
              <a:srgbClr val="000000"/>
            </a:solidFill>
            <a:round/>
          </a:ln>
        </p:spPr>
      </p:cxnSp>
      <p:grpSp>
        <p:nvGrpSpPr>
          <p:cNvPr id="64" name="组合 63"/>
          <p:cNvGrpSpPr/>
          <p:nvPr/>
        </p:nvGrpSpPr>
        <p:grpSpPr>
          <a:xfrm>
            <a:off x="6072198" y="552641"/>
            <a:ext cx="2568575" cy="2447925"/>
            <a:chOff x="6072198" y="552641"/>
            <a:chExt cx="2568575" cy="2447925"/>
          </a:xfrm>
        </p:grpSpPr>
        <p:cxnSp>
          <p:nvCxnSpPr>
            <p:cNvPr id="1033" name="AutoShape 9"/>
            <p:cNvCxnSpPr>
              <a:cxnSpLocks noChangeShapeType="1"/>
            </p:cNvCxnSpPr>
            <p:nvPr/>
          </p:nvCxnSpPr>
          <p:spPr bwMode="auto">
            <a:xfrm>
              <a:off x="6072198" y="813966"/>
              <a:ext cx="0" cy="1900654"/>
            </a:xfrm>
            <a:prstGeom prst="straightConnector1">
              <a:avLst/>
            </a:prstGeom>
            <a:noFill/>
            <a:ln w="3175">
              <a:solidFill>
                <a:srgbClr val="000000"/>
              </a:solidFill>
              <a:round/>
            </a:ln>
            <a:effectLst/>
          </p:spPr>
        </p:cxnSp>
        <p:cxnSp>
          <p:nvCxnSpPr>
            <p:cNvPr id="1034" name="AutoShape 10"/>
            <p:cNvCxnSpPr>
              <a:cxnSpLocks noChangeShapeType="1"/>
            </p:cNvCxnSpPr>
            <p:nvPr/>
          </p:nvCxnSpPr>
          <p:spPr bwMode="auto">
            <a:xfrm>
              <a:off x="6072198" y="813966"/>
              <a:ext cx="434300" cy="0"/>
            </a:xfrm>
            <a:prstGeom prst="straightConnector1">
              <a:avLst/>
            </a:prstGeom>
            <a:noFill/>
            <a:ln w="3175">
              <a:solidFill>
                <a:srgbClr val="000000"/>
              </a:solidFill>
              <a:round/>
            </a:ln>
            <a:effectLst/>
          </p:spPr>
        </p:cxnSp>
        <p:cxnSp>
          <p:nvCxnSpPr>
            <p:cNvPr id="1035" name="AutoShape 11"/>
            <p:cNvCxnSpPr>
              <a:cxnSpLocks noChangeShapeType="1"/>
            </p:cNvCxnSpPr>
            <p:nvPr/>
          </p:nvCxnSpPr>
          <p:spPr bwMode="auto">
            <a:xfrm>
              <a:off x="6072198" y="2714620"/>
              <a:ext cx="434300" cy="0"/>
            </a:xfrm>
            <a:prstGeom prst="straightConnector1">
              <a:avLst/>
            </a:prstGeom>
            <a:noFill/>
            <a:ln w="3175">
              <a:solidFill>
                <a:srgbClr val="000000"/>
              </a:solidFill>
              <a:round/>
            </a:ln>
            <a:effectLst/>
          </p:spPr>
        </p:cxnSp>
        <p:sp>
          <p:nvSpPr>
            <p:cNvPr id="1036" name="Rectangle 12"/>
            <p:cNvSpPr>
              <a:spLocks noChangeArrowheads="1"/>
            </p:cNvSpPr>
            <p:nvPr/>
          </p:nvSpPr>
          <p:spPr bwMode="auto">
            <a:xfrm>
              <a:off x="6506538" y="552641"/>
              <a:ext cx="2128520" cy="590550"/>
            </a:xfrm>
            <a:prstGeom prst="rect">
              <a:avLst/>
            </a:prstGeom>
            <a:noFill/>
            <a:ln w="3175" algn="ctr">
              <a:solidFill>
                <a:srgbClr val="000000"/>
              </a:solidFill>
              <a:miter lim="800000"/>
            </a:ln>
            <a:effectLst/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just" defTabSz="914400" rtl="0" eaLnBrk="1" fontAlgn="base" latinLnBrk="0" hangingPunct="1">
                <a:lnSpc>
                  <a:spcPct val="88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20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aramond" panose="02020404030301010803" pitchFamily="18" charset="0"/>
                  <a:ea typeface="宋体" panose="02010600030101010101" pitchFamily="2" charset="-122"/>
                  <a:cs typeface="宋体" panose="02010600030101010101" pitchFamily="2" charset="-122"/>
                </a:rPr>
                <a:t>_____________</a:t>
              </a:r>
              <a:endParaRPr kumimoji="0" lang="en-US" altLang="zh-CN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ea typeface="宋体" panose="02010600030101010101" pitchFamily="2" charset="-122"/>
                <a:cs typeface="宋体" panose="02010600030101010101" pitchFamily="2" charset="-122"/>
              </a:endParaRPr>
            </a:p>
            <a:p>
              <a:pPr marL="0" marR="0" lvl="0" indent="0" algn="just" defTabSz="914400" rtl="0" eaLnBrk="1" fontAlgn="base" latinLnBrk="0" hangingPunct="1">
                <a:lnSpc>
                  <a:spcPct val="88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20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aramond" panose="02020404030301010803" pitchFamily="18" charset="0"/>
                  <a:ea typeface="宋体" panose="02010600030101010101" pitchFamily="2" charset="-122"/>
                  <a:cs typeface="宋体" panose="02010600030101010101" pitchFamily="2" charset="-122"/>
                </a:rPr>
                <a:t> moving around</a:t>
              </a:r>
              <a:endParaRPr kumimoji="0" lang="zh-CN" altLang="zh-CN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  <p:sp>
          <p:nvSpPr>
            <p:cNvPr id="1042" name="Rectangle 18"/>
            <p:cNvSpPr>
              <a:spLocks noChangeArrowheads="1"/>
            </p:cNvSpPr>
            <p:nvPr/>
          </p:nvSpPr>
          <p:spPr bwMode="auto">
            <a:xfrm>
              <a:off x="6506538" y="1453071"/>
              <a:ext cx="2128520" cy="590550"/>
            </a:xfrm>
            <a:prstGeom prst="rect">
              <a:avLst/>
            </a:prstGeom>
            <a:noFill/>
            <a:ln w="3175" algn="ctr">
              <a:solidFill>
                <a:srgbClr val="000000"/>
              </a:solidFill>
              <a:miter lim="800000"/>
            </a:ln>
            <a:effectLst/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just" defTabSz="914400" rtl="0" eaLnBrk="1" fontAlgn="base" latinLnBrk="0" hangingPunct="1">
                <a:lnSpc>
                  <a:spcPct val="96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20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aramond" panose="02020404030301010803" pitchFamily="18" charset="0"/>
                  <a:ea typeface="宋体" panose="02010600030101010101" pitchFamily="2" charset="-122"/>
                  <a:cs typeface="宋体" panose="02010600030101010101" pitchFamily="2" charset="-122"/>
                </a:rPr>
                <a:t>About ________</a:t>
              </a:r>
              <a:endParaRPr kumimoji="0" lang="en-US" altLang="zh-CN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ea typeface="宋体" panose="02010600030101010101" pitchFamily="2" charset="-122"/>
                <a:cs typeface="宋体" panose="02010600030101010101" pitchFamily="2" charset="-122"/>
              </a:endParaRPr>
            </a:p>
            <a:p>
              <a:pPr marL="0" marR="0" lvl="0" indent="0" algn="just" defTabSz="914400" rtl="0" eaLnBrk="1" fontAlgn="base" latinLnBrk="0" hangingPunct="1">
                <a:lnSpc>
                  <a:spcPct val="96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20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aramond" panose="02020404030301010803" pitchFamily="18" charset="0"/>
                  <a:ea typeface="宋体" panose="02010600030101010101" pitchFamily="2" charset="-122"/>
                  <a:cs typeface="宋体" panose="02010600030101010101" pitchFamily="2" charset="-122"/>
                </a:rPr>
                <a:t>students per class </a:t>
              </a:r>
              <a:endParaRPr kumimoji="0" lang="zh-CN" altLang="zh-CN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  <p:sp>
          <p:nvSpPr>
            <p:cNvPr id="31" name="Rectangle 18"/>
            <p:cNvSpPr>
              <a:spLocks noChangeArrowheads="1"/>
            </p:cNvSpPr>
            <p:nvPr/>
          </p:nvSpPr>
          <p:spPr bwMode="auto">
            <a:xfrm>
              <a:off x="6506538" y="2410016"/>
              <a:ext cx="2134235" cy="590550"/>
            </a:xfrm>
            <a:prstGeom prst="rect">
              <a:avLst/>
            </a:prstGeom>
            <a:noFill/>
            <a:ln w="3175" algn="ctr">
              <a:solidFill>
                <a:srgbClr val="000000"/>
              </a:solidFill>
              <a:miter lim="800000"/>
            </a:ln>
            <a:effectLst/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rtl="0" eaLnBrk="1" fontAlgn="base" latinLnBrk="0" hangingPunct="1">
                <a:lnSpc>
                  <a:spcPct val="96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20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aramond" panose="02020404030301010803" pitchFamily="18" charset="0"/>
                  <a:ea typeface="宋体" panose="02010600030101010101" pitchFamily="2" charset="-122"/>
                  <a:cs typeface="宋体" panose="02010600030101010101" pitchFamily="2" charset="-122"/>
                </a:rPr>
                <a:t>_______________:</a:t>
              </a:r>
              <a:endParaRPr kumimoji="0" lang="en-US" altLang="zh-CN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ea typeface="宋体" panose="02010600030101010101" pitchFamily="2" charset="-122"/>
                <a:cs typeface="宋体" panose="02010600030101010101" pitchFamily="2" charset="-122"/>
              </a:endParaRPr>
            </a:p>
            <a:p>
              <a:pPr lvl="0" fontAlgn="base">
                <a:lnSpc>
                  <a:spcPct val="96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aramond" panose="02020404030301010803" pitchFamily="18" charset="0"/>
                  <a:ea typeface="宋体" panose="02010600030101010101" pitchFamily="2" charset="-122"/>
                  <a:cs typeface="宋体" panose="02010600030101010101" pitchFamily="2" charset="-122"/>
                </a:rPr>
                <a:t>very important	</a:t>
              </a:r>
              <a:endParaRPr lang="en-US" altLang="zh-CN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  <p:cxnSp>
          <p:nvCxnSpPr>
            <p:cNvPr id="53" name="AutoShape 11"/>
            <p:cNvCxnSpPr>
              <a:cxnSpLocks noChangeShapeType="1"/>
            </p:cNvCxnSpPr>
            <p:nvPr/>
          </p:nvCxnSpPr>
          <p:spPr bwMode="auto">
            <a:xfrm>
              <a:off x="6072198" y="1785926"/>
              <a:ext cx="434300" cy="0"/>
            </a:xfrm>
            <a:prstGeom prst="straightConnector1">
              <a:avLst/>
            </a:prstGeom>
            <a:noFill/>
            <a:ln w="3175">
              <a:solidFill>
                <a:srgbClr val="000000"/>
              </a:solidFill>
              <a:round/>
            </a:ln>
            <a:effectLst/>
          </p:spPr>
        </p:cxnSp>
      </p:grpSp>
      <p:sp>
        <p:nvSpPr>
          <p:cNvPr id="52" name="TextBox 51"/>
          <p:cNvSpPr txBox="1"/>
          <p:nvPr/>
        </p:nvSpPr>
        <p:spPr>
          <a:xfrm>
            <a:off x="6714824" y="472680"/>
            <a:ext cx="17859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Students</a:t>
            </a:r>
            <a:endParaRPr lang="zh-CN" alt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</a:endParaRPr>
          </a:p>
        </p:txBody>
      </p:sp>
      <p:sp>
        <p:nvSpPr>
          <p:cNvPr id="57" name="矩形 56"/>
          <p:cNvSpPr/>
          <p:nvPr/>
        </p:nvSpPr>
        <p:spPr>
          <a:xfrm>
            <a:off x="6501130" y="2409825"/>
            <a:ext cx="2256155" cy="3987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Class discussio</a:t>
            </a:r>
            <a:r>
              <a:rPr lang="en-US" altLang="zh-CN" sz="2000" b="1" dirty="0" smtClean="0">
                <a:latin typeface="Garamond" panose="02020404030301010803" pitchFamily="18" charset="0"/>
              </a:rPr>
              <a:t>n</a:t>
            </a:r>
            <a:endParaRPr lang="zh-CN" altLang="en-US" sz="2000" b="1" dirty="0">
              <a:latin typeface="Garamond" panose="02020404030301010803" pitchFamily="18" charset="0"/>
            </a:endParaRPr>
          </a:p>
        </p:txBody>
      </p:sp>
      <p:sp>
        <p:nvSpPr>
          <p:cNvPr id="2" name="十边形 1"/>
          <p:cNvSpPr/>
          <p:nvPr/>
        </p:nvSpPr>
        <p:spPr>
          <a:xfrm>
            <a:off x="172085" y="301703"/>
            <a:ext cx="2286016" cy="741901"/>
          </a:xfrm>
          <a:prstGeom prst="decagon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sz="2400" dirty="0" smtClean="0">
                <a:solidFill>
                  <a:schemeClr val="bg1"/>
                </a:solidFill>
                <a:latin typeface="Broadway" panose="04040905080B02020502" pitchFamily="82" charset="0"/>
                <a:sym typeface="+mn-ea"/>
              </a:rPr>
              <a:t>Details</a:t>
            </a:r>
            <a:endParaRPr lang="zh-CN" altLang="en-US" sz="2400" dirty="0">
              <a:solidFill>
                <a:schemeClr val="bg1"/>
              </a:solidFill>
              <a:latin typeface="Broadway" panose="04040905080B02020502" pitchFamily="82" charset="0"/>
            </a:endParaRPr>
          </a:p>
        </p:txBody>
      </p:sp>
      <p:sp>
        <p:nvSpPr>
          <p:cNvPr id="3" name="TextBox 46"/>
          <p:cNvSpPr txBox="1"/>
          <p:nvPr/>
        </p:nvSpPr>
        <p:spPr>
          <a:xfrm>
            <a:off x="6215380" y="5859780"/>
            <a:ext cx="207200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the Theatre Club</a:t>
            </a:r>
            <a:r>
              <a:rPr lang="en-US" altLang="zh-CN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anose="04040905080B02020502" pitchFamily="82" charset="0"/>
              </a:rPr>
              <a:t>  </a:t>
            </a:r>
            <a:endParaRPr lang="zh-CN" alt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oadway" panose="04040905080B02020502" pitchFamily="82" charset="0"/>
            </a:endParaRPr>
          </a:p>
        </p:txBody>
      </p:sp>
      <p:sp>
        <p:nvSpPr>
          <p:cNvPr id="28" name="圆角矩形 6"/>
          <p:cNvSpPr/>
          <p:nvPr/>
        </p:nvSpPr>
        <p:spPr>
          <a:xfrm>
            <a:off x="432118" y="2143748"/>
            <a:ext cx="1928794" cy="2924398"/>
          </a:xfrm>
          <a:prstGeom prst="roundRect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>
              <a:lnSpc>
                <a:spcPct val="150000"/>
              </a:lnSpc>
              <a:buClrTx/>
              <a:buSzTx/>
              <a:buFontTx/>
            </a:pPr>
            <a:r>
              <a:rPr lang="en-US" altLang="zh-CN" sz="2000" b="1" dirty="0" smtClean="0">
                <a:solidFill>
                  <a:srgbClr val="FF6600"/>
                </a:solidFill>
                <a:latin typeface="Arial Black" panose="020B0A04020102020204" charset="0"/>
                <a:cs typeface="Arial Black" panose="020B0A04020102020204" charset="0"/>
                <a:sym typeface="+mn-ea"/>
              </a:rPr>
              <a:t>Aspects</a:t>
            </a:r>
            <a:r>
              <a:rPr lang="en-US" altLang="zh-CN" sz="2000" b="1" dirty="0" smtClean="0">
                <a:solidFill>
                  <a:schemeClr val="tx1"/>
                </a:solidFill>
                <a:latin typeface="Arial Black" panose="020B0A04020102020204" charset="0"/>
                <a:cs typeface="Arial Black" panose="020B0A04020102020204" charset="0"/>
                <a:sym typeface="+mn-ea"/>
              </a:rPr>
              <a:t> included in the article</a:t>
            </a:r>
            <a:endParaRPr lang="zh-CN" altLang="en-US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燕尾形 31"/>
          <p:cNvSpPr/>
          <p:nvPr/>
        </p:nvSpPr>
        <p:spPr>
          <a:xfrm rot="5400000">
            <a:off x="284650" y="2002012"/>
            <a:ext cx="720080" cy="432048"/>
          </a:xfrm>
          <a:prstGeom prst="chevron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51" grpId="1" animBg="1"/>
      <p:bldP spid="54" grpId="0"/>
      <p:bldP spid="59" grpId="0" bldLvl="0" animBg="1"/>
      <p:bldP spid="59" grpId="1" bldLvl="0" animBg="1"/>
      <p:bldP spid="60" grpId="0"/>
      <p:bldP spid="61" grpId="0"/>
      <p:bldP spid="62" grpId="0" bldLvl="0" animBg="1"/>
      <p:bldP spid="62" grpId="1" bldLvl="0" animBg="1"/>
      <p:bldP spid="45" grpId="0" bldLvl="0" animBg="1"/>
      <p:bldP spid="52" grpId="0"/>
    </p:bldLst>
  </p:timing>
</p:sld>
</file>

<file path=ppt/tags/tag1.xml><?xml version="1.0" encoding="utf-8"?>
<p:tagLst xmlns:p="http://schemas.openxmlformats.org/presentationml/2006/main">
  <p:tag name="KSO_WPP_MARK_KEY" val="28134e28-6273-4e11-b5bb-1dce3044abef"/>
  <p:tag name="COMMONDATA" val="eyJoZGlkIjoiYzJjMWZhMWRhZGQ3MjY2ODM4MDk1NmNmNjM2MjgxMmEifQ==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4503</Words>
  <Application>WPS 演示</Application>
  <PresentationFormat>全屏显示(4:3)</PresentationFormat>
  <Paragraphs>424</Paragraphs>
  <Slides>19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28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48" baseType="lpstr">
      <vt:lpstr>Arial</vt:lpstr>
      <vt:lpstr>宋体</vt:lpstr>
      <vt:lpstr>Wingdings</vt:lpstr>
      <vt:lpstr>Times New Roman</vt:lpstr>
      <vt:lpstr>方正北魏楷书简体</vt:lpstr>
      <vt:lpstr>华文楷体</vt:lpstr>
      <vt:lpstr>华文宋体</vt:lpstr>
      <vt:lpstr>Broadway</vt:lpstr>
      <vt:lpstr>Gabriola</vt:lpstr>
      <vt:lpstr>Colonna MT</vt:lpstr>
      <vt:lpstr>Comic Sans MS</vt:lpstr>
      <vt:lpstr>Garamond</vt:lpstr>
      <vt:lpstr>Yu Gothic UI Semibold</vt:lpstr>
      <vt:lpstr>Arial Black</vt:lpstr>
      <vt:lpstr>微软雅黑</vt:lpstr>
      <vt:lpstr>Britannic Bold</vt:lpstr>
      <vt:lpstr>Calibri</vt:lpstr>
      <vt:lpstr>Arial Unicode MS</vt:lpstr>
      <vt:lpstr>等线</vt:lpstr>
      <vt:lpstr>Wingdings</vt:lpstr>
      <vt:lpstr>Cambria Math</vt:lpstr>
      <vt:lpstr>Mongolian Baiti</vt:lpstr>
      <vt:lpstr>MS PMincho</vt:lpstr>
      <vt:lpstr>Yu Gothic UI</vt:lpstr>
      <vt:lpstr>Wingdings 2</vt:lpstr>
      <vt:lpstr>Traditional Arabic</vt:lpstr>
      <vt:lpstr>Meiryo</vt:lpstr>
      <vt:lpstr>Juice ITC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Administrator</dc:creator>
  <cp:lastModifiedBy>熊圳</cp:lastModifiedBy>
  <cp:revision>276</cp:revision>
  <dcterms:created xsi:type="dcterms:W3CDTF">2019-09-30T02:46:00Z</dcterms:created>
  <dcterms:modified xsi:type="dcterms:W3CDTF">2023-03-31T06:04:12Z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2052-11.1.0.13703</vt:lpwstr>
  </property>
  <property fmtid="{D5CDD505-2E9C-101B-9397-08002B2CF9AE}" pid="3" name="ICV">
    <vt:lpwstr>D6FA5A42149C4927A424096EAF82FD83</vt:lpwstr>
  </property>
</Properties>
</file>