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shapeXml" Target="drs/shapexml.xml"/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ttdA1yUEmsIVxMDwh0c5aU==" textCheckSum="IH2UzH==" fHybridRaster="0" shapeId="24579" ver="1"/>
</file>

<file path=drs/shapexml.xml><?xml version="1.0" encoding="utf-8"?>
<p:sp xmlns:p="http://schemas.openxmlformats.org/presentationml/2006/main" xmlns:a="http://schemas.openxmlformats.org/drawingml/2006/main" xmlns:r="http://schemas.openxmlformats.org/officeDocument/2006/relationships">
  <p:nvSpPr>
    <p:cNvPr id="24579" name="Text Box 4"/>
    <p:cNvSpPr txBox="1">
      <a:spLocks noChangeArrowheads="1"/>
    </p:cNvSpPr>
    <p:nvPr/>
  </p:nvSpPr>
  <p:spPr bwMode="auto">
    <a:xfrm>
      <a:off x="323850" y="909638"/>
      <a:ext cx="8594725" cy="762000"/>
    </a:xfrm>
    <a:prstGeom prst="rect">
      <a:avLst/>
    </a:prstGeom>
    <a:noFill/>
    <a:ln w="9525">
      <a:noFill/>
      <a:miter lim="800000"/>
    </a:ln>
  </p:spPr>
  <p:txBody>
    <a:bodyPr>
      <a:spAutoFit/>
    </a:bodyPr>
    <a:lstStyle/>
    <a:p>
      <a:pPr marR="0" defTabSz="914400" fontAlgn="base">
        <a:buClrTx/>
        <a:buSzTx/>
        <a:buFont typeface="Arial" panose="020B0604020202020204" pitchFamily="34" charset="0"/>
        <a:defRPr/>
      </a:pPr>
      <a:r>
        <a:rPr kumimoji="0" lang="zh-CN" altLang="en-US" sz="4400" b="1" strike="noStrike" kern="1200" cap="none" spc="0" normalizeH="0" baseline="0" noProof="0">
          <a:effectLst>
            <a:outerShdw blurRad="38100" dist="38100" dir="2700000" algn="tl">
              <a:srgbClr val="C0C0C0"/>
            </a:outerShdw>
          </a:effectLst>
          <a:latin typeface="Comic Sans MS" panose="030F0702030302020204" pitchFamily="66" charset="0"/>
          <a:ea typeface="宋体" panose="02010600030101010101" pitchFamily="2" charset="-122"/>
          <a:cs typeface="+mn-cs"/>
        </a:rPr>
        <a:t> </a:t>
      </a:r>
      <a:r>
        <a:rPr kumimoji="0" lang="en-US" sz="3600" b="1" strike="noStrike" kern="1200" cap="none" spc="0" normalizeH="0" baseline="0" noProof="0">
          <a:solidFill>
            <a:srgbClr val="00CCFF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rPr>
        <a:t>            </a:t>
      </a:r>
      <a:endParaRPr kumimoji="0" lang="zh-CN" altLang="en-US" sz="3600" b="1" strike="noStrike" kern="1200" cap="none" spc="0" normalizeH="0" baseline="0" noProof="0">
        <a:solidFill>
          <a:srgbClr val="00CCFF"/>
        </a:solidFill>
        <a:latin typeface="Times New Roman" panose="02020603050405020304" pitchFamily="18" charset="0"/>
        <a:ea typeface="宋体" panose="02010600030101010101" pitchFamily="2" charset="-122"/>
        <a:cs typeface="+mn-cs"/>
      </a:endParaRPr>
    </a:p>
  </p:txBody>
</p:sp>
</file>